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740" r:id="rId5"/>
    <p:sldId id="1119" r:id="rId6"/>
    <p:sldId id="1098" r:id="rId7"/>
    <p:sldId id="1099" r:id="rId8"/>
    <p:sldId id="1120" r:id="rId9"/>
    <p:sldId id="1121" r:id="rId10"/>
    <p:sldId id="1102" r:id="rId11"/>
    <p:sldId id="1123" r:id="rId12"/>
    <p:sldId id="1124" r:id="rId13"/>
    <p:sldId id="1125" r:id="rId14"/>
    <p:sldId id="1118" r:id="rId15"/>
    <p:sldId id="1103" r:id="rId16"/>
    <p:sldId id="1104" r:id="rId17"/>
    <p:sldId id="1105" r:id="rId18"/>
    <p:sldId id="1106" r:id="rId19"/>
    <p:sldId id="1107" r:id="rId20"/>
    <p:sldId id="1108" r:id="rId21"/>
    <p:sldId id="1111" r:id="rId22"/>
    <p:sldId id="1114" r:id="rId23"/>
    <p:sldId id="1116" r:id="rId24"/>
    <p:sldId id="111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3">
          <p15:clr>
            <a:srgbClr val="A4A3A4"/>
          </p15:clr>
        </p15:guide>
        <p15:guide id="2" orient="horz" pos="1154">
          <p15:clr>
            <a:srgbClr val="A4A3A4"/>
          </p15:clr>
        </p15:guide>
        <p15:guide id="3" orient="horz" pos="2588">
          <p15:clr>
            <a:srgbClr val="A4A3A4"/>
          </p15:clr>
        </p15:guide>
        <p15:guide id="4" pos="694">
          <p15:clr>
            <a:srgbClr val="A4A3A4"/>
          </p15:clr>
        </p15:guide>
        <p15:guide id="5" pos="5079">
          <p15:clr>
            <a:srgbClr val="A4A3A4"/>
          </p15:clr>
        </p15:guide>
        <p15:guide id="6" pos="2563">
          <p15:clr>
            <a:srgbClr val="A4A3A4"/>
          </p15:clr>
        </p15:guide>
        <p15:guide id="7" pos="3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F"/>
    <a:srgbClr val="FFFFFF"/>
    <a:srgbClr val="00456B"/>
    <a:srgbClr val="C00000"/>
    <a:srgbClr val="EE0000"/>
    <a:srgbClr val="00FF00"/>
    <a:srgbClr val="FE7F00"/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3261" autoAdjust="0"/>
  </p:normalViewPr>
  <p:slideViewPr>
    <p:cSldViewPr snapToGrid="0">
      <p:cViewPr varScale="1">
        <p:scale>
          <a:sx n="92" d="100"/>
          <a:sy n="92" d="100"/>
        </p:scale>
        <p:origin x="1656" y="84"/>
      </p:cViewPr>
      <p:guideLst>
        <p:guide orient="horz" pos="3703"/>
        <p:guide orient="horz" pos="1154"/>
        <p:guide orient="horz" pos="2588"/>
        <p:guide pos="694"/>
        <p:guide pos="5079"/>
        <p:guide pos="2563"/>
        <p:guide pos="326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9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FB3E14-BFB7-4F19-A74C-228B90D846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DFF8-FB1D-4579-A2A7-80E9EDD64B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EF7DE-710D-41D3-82AC-4DC881AF5147}" type="datetimeFigureOut">
              <a:rPr lang="en-NZ"/>
              <a:pPr>
                <a:defRPr/>
              </a:pPr>
              <a:t>15/07/2020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B534B0-E803-459C-B527-7339545BD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C282F5-A628-49DD-B33F-7BBAD5E63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3FFE4-7ED0-4A80-B931-4FF6A973A8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391AA-B78E-4723-9E34-AFB0A88E7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EB7F08-8C54-46C4-B89A-C46AAF793AE5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id="{D1F230A8-2EE0-4D29-90C7-4A5B7E12D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id="{84998C7D-2D7F-4CCC-864E-4B1A658109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/>
              <a:t>Have on screen when trainees arrive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8F211-C962-4D09-94EE-00915C786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00C72E-26AF-4F65-A2AF-232F6E08592D}" type="slidenum">
              <a:rPr lang="en-NZ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EC2964CC-24B8-4C93-ABFF-E969038DD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BED92149-8BA1-4237-A459-A50D06886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/>
              <a:t>Our theme for this conference is </a:t>
            </a:r>
            <a:r>
              <a:rPr lang="en-NZ" altLang="en-US" b="1"/>
              <a:t>Raising the bar</a:t>
            </a:r>
          </a:p>
          <a:p>
            <a:r>
              <a:rPr lang="en-NZ" altLang="en-US" b="1" i="1"/>
              <a:t>Click</a:t>
            </a:r>
            <a:endParaRPr lang="en-NZ" altLang="en-US" b="1"/>
          </a:p>
          <a:p>
            <a:r>
              <a:rPr lang="en-NZ" altLang="en-US"/>
              <a:t>And we are confident that this conference will inspire people in a similar manner as the last conference </a:t>
            </a:r>
          </a:p>
          <a:p>
            <a:r>
              <a:rPr lang="en-NZ" altLang="en-US" b="1" i="1"/>
              <a:t>Click</a:t>
            </a:r>
            <a:endParaRPr lang="en-NZ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018F-4CA7-4058-B605-C45991AE1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2DE7E8-3580-4E1E-B643-252169943B15}" type="slidenum">
              <a:rPr lang="en-NZ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>
            <a:extLst>
              <a:ext uri="{FF2B5EF4-FFF2-40B4-BE49-F238E27FC236}">
                <a16:creationId xmlns:a16="http://schemas.microsoft.com/office/drawing/2014/main" id="{C7CD6548-B245-493D-9277-83A739764C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>
            <a:extLst>
              <a:ext uri="{FF2B5EF4-FFF2-40B4-BE49-F238E27FC236}">
                <a16:creationId xmlns:a16="http://schemas.microsoft.com/office/drawing/2014/main" id="{ED4BCD2B-ABFE-4617-B811-D11D3EE7C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0CCCF-F7DF-4264-9D94-9CC017605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5E937A-4697-4646-AB17-90F774A8913E}" type="slidenum">
              <a:rPr lang="en-NZ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9BF37-CFCD-42A1-B142-8BBF428A8701}"/>
              </a:ext>
            </a:extLst>
          </p:cNvPr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EA011C10-6AC4-4641-B993-9D67646410D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476250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6" name="Picture 15" descr="BG2">
            <a:extLst>
              <a:ext uri="{FF2B5EF4-FFF2-40B4-BE49-F238E27FC236}">
                <a16:creationId xmlns:a16="http://schemas.microsoft.com/office/drawing/2014/main" id="{92C1636F-B0B0-415A-B749-99DC23F58A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/>
          <a:stretch>
            <a:fillRect/>
          </a:stretch>
        </p:blipFill>
        <p:spPr bwMode="auto">
          <a:xfrm>
            <a:off x="341313" y="2838450"/>
            <a:ext cx="847883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68752" cy="1440160"/>
          </a:xfrm>
        </p:spPr>
        <p:txBody>
          <a:bodyPr anchor="t">
            <a:noAutofit/>
          </a:bodyPr>
          <a:lstStyle>
            <a:lvl1pPr algn="l">
              <a:defRPr sz="4400" b="1" cap="none" baseline="0">
                <a:solidFill>
                  <a:srgbClr val="0045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6768752" cy="64807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456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96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5C257-123F-4EF0-B912-FE21851F8A9F}"/>
              </a:ext>
            </a:extLst>
          </p:cNvPr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90777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A95DA6-5C32-4D14-8F89-DD8570E9E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3331FE-2FB5-49DF-A4EF-DE07ECACC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30BB4C-8E34-4C39-87A6-39DB5B987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89A044E-4D8A-45BF-81A0-21A133C9F9E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3737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E6B771-49E5-448C-9CAD-E4FBAC40B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4252C-37F1-4672-A0F9-6F1472C3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B459E-1C72-4A22-A8D8-4F7D677EE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E4327D2-16FA-4163-8010-16E3EE9834A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39353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2CBA9-4593-4CF0-A6EA-ACDF31336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156F3-04DD-448F-9BC9-90B95AA5D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00C905-B1E4-4253-A01C-5557D4743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7783286-D770-4D2B-BEA1-2DDA9012D22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154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79BEC-07CC-41AB-9B12-981E9FC18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271ED-76F3-4865-8F98-87614B027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B2BC99-502A-423E-8686-FBFF6C9FE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F9832AC-5379-4D2C-BB3B-0E930869B25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4254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3C6300-4F59-4E24-AB8E-342ACEA42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89EBE3-A505-48AC-A16B-E94E3159D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4F62759-FA54-4A1C-89DE-4E6CBC9AC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DEA982A-CC28-49C3-B26D-372F23082F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6659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E0E3BB-220C-43A1-87AB-AF76B7A27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CE2E99-1065-4E30-A415-FEA4C4CC6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9F6B39-398B-4D40-A32E-36AABD5B3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BC433E6-3180-42E3-9CB4-8E394F99D27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44683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808E96-68AB-45F4-949D-3D362E543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A20827-F4DC-46E9-83BB-A82F28F83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12BB75-8579-4E42-9AB1-9EFD33D55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DF43FFF-DC4E-4546-9377-7B83473995D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46081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5FB68-D1CC-4A3B-A987-2A6E08B9B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A11F7-1B67-40F6-A1BE-642FB35EE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585F5-C767-4323-B843-7E2654ABA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17F86FF-4FD5-4F8D-B014-33485DA641B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52648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5A73B-2267-4B22-BBE7-56756A9B4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398EBA-5D00-4E6F-957C-93329382E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430642-908D-4BDB-B405-355EFC5D2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E039D1A-FA02-44BD-B39D-FF079F3DE9B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5477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64422-891C-47BC-9142-F65A33754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0748D-DF63-486F-88AA-71A5725DE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EB036-E118-4F66-B55B-C451BBEB7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485EB54-19B1-4ACF-A25D-6594919D97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16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898"/>
            <a:ext cx="3008313" cy="116205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9899"/>
            <a:ext cx="5111750" cy="517217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1949"/>
            <a:ext cx="3008313" cy="41133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384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0A4BD-7616-471F-BE64-69D4A6EB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B5F3A-FD93-4AE2-8C3B-18018CDB8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E48C7-5589-46A3-B2D2-E4E113AE4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933C09-753F-4AA1-8311-A2D1CEAE58B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85063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2C3002-2AA0-4B8F-879F-E81D4001E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4EF6A5-0D12-4177-98FC-38F1B20B4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92A98-91EB-407F-B828-3F7B6FE67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0AB016A-F93D-4A0E-B2C0-1BF5FDF4659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64059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4428F0-BC6D-448D-9EAC-C7F8A6A49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69800-8D31-4396-BEDC-4147FF7B2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D8DDB8-0945-4509-88EB-A9C78174D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69F1061-6092-4D8D-A291-A91B1F1EAAA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053509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2A2D26-9EF0-44F9-A9DE-D524F396F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7F094A-85A9-41D9-8FDE-75BD4DD96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2573E-6CAD-4152-B039-75E2CACFA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94B444-4C1E-4388-AEAC-E31AB6B1D6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57457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0C451-2D84-4281-B01C-323EB1E4C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ED7A0-1B67-4F29-8F3B-57F3BEBAC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A7FE19-C28B-43AA-95E8-E16BA4ECD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4F0A7D4-94BF-4736-8EE1-1365CC175D2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7038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A5588-379C-4978-97BA-B3667E259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9F44E-A9BC-4D31-BB6E-529419D3C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DCC36C-C48C-44B4-8DA3-7A98EB955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745B9E-A5BD-4878-B109-0D68F91E24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32952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7A1052-A2A5-4342-8743-F76F68D1D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602C1-F3C0-4A0B-8342-85BA43440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F9F0B8-0483-44F0-B913-434EBA7B9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6C3BF1-040F-46C1-BE79-63DD61952E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04713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028D5-B9CB-4C03-87E6-750BDCDB9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3EF11D-A490-41D1-8263-0EE344209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3C6FAB-A8E5-41FA-99AD-BA98300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9EE71D8-68BD-4BF6-A7F3-B3168F25128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70167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65B93-52FB-4525-8F93-E3FECA5B0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E9FD4-35D2-48AE-9DED-D7C6F321D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DECD7B-58C3-44A0-A573-363A6EE0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EA196F5-4EF8-4C8C-B9BC-EC6E34A3DE0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18448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12C914-0C3A-45F5-B6EC-B8BBFF995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C6D45-B8D3-436B-B2D2-3F772DF70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444A1-DBAC-4FCF-9C8C-CAD8B10B9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1E8AD7B-D618-41B1-847A-CA79050A2A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457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970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351768-F674-4FD3-BCAA-9ADBA81F5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E8CCF4-4455-46CF-BE3F-61C84F22E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D59991-93CC-4002-B051-FE73ACE04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3DA5A81-220A-40A3-8F76-4341336CBB2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12198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9BA7FC-53E7-4E10-9909-66AA45927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DB78B-1ED0-46D1-97BA-9F64B68BC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B13B0A-6EF5-4B0E-A2F9-BC273A3B7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867F845-2A56-48B0-964B-BAB821614DA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42062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868428-0464-4512-BC87-87956AC4F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3FBB3-11E8-4AF0-BADB-377C7A06E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6DE5C-1474-4D01-9794-3DCB75BF2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CAFDA08-4E55-4730-8638-BC711C2C634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26372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FDED9C-8E95-4686-84BD-EAB9DAE97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92A11-9C48-4607-9FC4-39DD41685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6692AE-4FD1-478C-A127-85C896D8B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C6DA753-93F7-4139-A6AB-9F6F4DEF552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04508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53A783-E2AD-4C20-B005-27CDE0816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39411-B196-4406-B853-D3697E17E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75B6C-FE03-445E-BAED-B1DE93C56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4FE40A4-071E-4AEA-9607-BEAAC9B38B6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30611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4AD6A-A03A-4849-8C20-1AA143BE1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112D31-7559-4E7C-A840-009D2F5BC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8F300-053D-4430-B1C5-233F39C31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B8D0323-E515-4A81-A3B2-2C4FEC1A0E0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181552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004C7-635D-4988-8AC6-8DC3D7C24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EFCC8D-EA3B-410A-989D-A397BDEB7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7634D-1713-4EF7-A508-D5D379185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6E5D990-006E-4AE4-8132-928D286F338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813339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11C44-23D7-474D-8ACC-20B699B71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4AD0C0-209B-4CF0-AFA0-0A4E54816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03794-DB18-4B7A-8496-209258C98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DD4E06-16D3-4040-8B3D-CD1CA046D0E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46514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5D389-A3EE-4AF1-A0D2-621EA5A2B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AE485B-2CD2-47E4-9445-4C880C6ED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D951D-3490-47EE-BACA-291C84AA6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5D2D8C3-B64D-4D50-93F3-30A635D72C8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56400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4FB71-54C1-47BA-84DB-07E619E1C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984919-D844-40E1-AF5C-11B549168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6421EB-90C1-46CC-A25C-BFCB2CC34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AC6FC9B-9895-4095-9A6C-E31253011C8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770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302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D30216-595C-4C75-A9BD-F3B3FE2B0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1E01EE-351C-4310-A64F-B2F5F766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C0ACA-B1E8-434B-B275-9D68550D7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B02D675-820E-4515-9CB7-42043828840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50131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4E98C-5607-4DD6-97C3-B534C6790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5D7EE-5709-4A0C-A36E-49EB933EC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9D4BC2-F2BB-458D-AC82-32A16957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E2632F-9B25-4F73-94CC-B310E9DF89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93828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B90138-5BC0-4D39-97DC-2BDC34D22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F2454-1924-4200-A9E6-7BAF08460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0DDE4-ED07-4809-A84E-1CD2A043D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EE4C077-13C6-4DF7-9B11-AE5479787F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13731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2C481-5489-4D82-8094-0EEBB8CD5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49341-5114-48EF-A7B1-FCD9A1DAC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D01DB-7AE3-4631-8480-C412E114A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24D7517-B03C-4ECE-B05B-EF134559228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6616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376DA-36FD-4E3B-AA30-0432F730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F799D-DD19-4D78-9C0E-BE42F34FC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EDFB8-93A1-4A0A-B53F-825F07EE1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23AB0B-EA7B-4C14-8C4A-5C3021DB38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290427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542F4-AE76-4888-8470-B23068CF5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BF2EEF-08E3-4A19-BB3F-6D24B9340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F4CB1-D837-4AFA-9C0A-84B76F93C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0DFD284-C64C-4E5F-89E5-74931B98F9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47388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D3B47D-1924-4298-9756-B3DE6A803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DA097-617D-4963-8B19-D90C512BA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AA8C9-B3B3-4EEC-9873-D21F59A7C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743DCC3-5CEE-4925-95B5-6B39D83CABC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262395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C33544-926D-4F29-BC16-6A766DE74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658D8-E26B-4D84-9C3A-5E6C0A791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9CB29-D61A-48C3-A7B7-B79404517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CE34E95-5BB3-4303-8F1E-442C891A1CC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68082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DB01A4-97AE-45E3-9FDB-11D58CA03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F822F-C87B-4CDF-A98F-6D663AFDB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A04EA-5A42-4A06-80A0-709164914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0540DA-4E7E-4878-A923-E3B0F27FDA1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57485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A15C8-F708-4109-A313-672EEAAE7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2708A-E789-4E64-98C6-563847972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151A1-049B-4DC1-AA34-462037227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85C9EC9-CBAE-4B84-8C9D-4880EA20BA7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2399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7"/>
            <a:ext cx="2057400" cy="53285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7"/>
            <a:ext cx="6019800" cy="53285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67713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9D3AE-2011-4BB5-A593-5A723D53E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6B0D47-33FF-4291-8FE8-9BED0DDEE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110D9-85C6-430E-B224-B9C2619DE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E545668-4D46-413E-BCE2-6DED488FBFD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37521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9944B-B223-4C01-BA0C-A8298D4B1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2211AD-5A06-426F-88F2-C105AFE57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4256DC-7214-496A-B816-A9C4258EC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51471F-30B8-46AB-9B12-2198B7BEFEA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3443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A740D2-C46B-4C3B-958F-5FB07E4D5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657EF8-771D-4A72-B65C-159CD7B43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9D92F-EDAA-4D4B-BB8A-898054162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5BFC667-BC8C-4632-96DF-52F8B280EAC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1858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65F31-03BB-4862-B777-38FE58193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F8F3D1-AB8B-4E20-9C63-242608E41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A54F7-9315-4B1C-8FB7-9DBF0657D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1F28FE-5A49-48AE-8771-2D8E605F0A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49964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F7E564-1E4B-495E-B72B-EFE5EFF53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C2EBD-C2B4-4C61-B484-8A5FE6362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3591A-1E30-4CD3-A29B-CA51FE3B6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6A4680C-FCDE-4426-ADEA-D3983175DA1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35869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DC984-35DD-482B-B88C-FDECFB04F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AA2859-FCD7-41B3-9C0C-0B95AB968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39062A-6F41-4049-B3A1-05C3519DC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A17A93-87F8-4B99-A879-AF35F0788DD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781988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51B921-E843-41A8-B12D-0E5F78CF9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4403F-93BD-49A3-90B2-40C503D24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C7CEC-B237-4274-B8FE-4426C3FB0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C5654F2-E98A-4E52-B694-1204AAFBE03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7596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102FCD-0AF3-4CE6-BC6F-2CACB2175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2EAE5-2006-4A12-9FFF-B9B318106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B216F-DFBC-4F34-AEAE-2B0530D60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8EFCB25-FFF4-4B4E-9B71-70962BFBCC6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85682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EEFBF-08C4-4C07-8F0E-731ED667F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CEC26-628D-4C32-AAA9-DAB658315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BA4F2-0924-4543-9806-FCDB9370E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7C0724D-2992-422E-97BB-3B15413797A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81095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17ADED-0E36-4733-9DCB-784441B44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823894-B77D-45F3-8519-EA099A5F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AA70C-189E-41EB-AC62-1B00CCBE1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B7C4468-DD67-42E6-82A2-F9D747834D7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431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B4F22-E714-433F-A31A-42C52CD87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BEB63-FFF8-4C09-81F3-D732D6A46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6151D-FB27-44C7-8BF8-0B50C658D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8AC995B-C282-4D11-A5A8-64C90499AD6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13377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A0F24-4D2D-4385-8D3F-8E3AE4F8B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857F9-0B86-4AE7-8B96-B4B7588D7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15CC58-0B68-4FA8-AD48-73FE1275B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F0529C-FF83-41FD-B178-A7DD6068C7C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403096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EFB-5B4A-41DD-9830-927C1CE18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B4A62-49AB-4B7A-BACA-EB88EC4C5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FA936-996E-47A2-BA3D-71ED9A56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7055CE4-82C2-4DCA-8AE7-5905EDD3E1C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456956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91101E-E97B-42F7-8E25-DD2EF91B2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6149C-7E2C-4934-AACB-B8F57AEF1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D7739-C89E-4153-9EFE-8F53D2FEA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0A16174-41BB-4904-879C-EF76CF8DBA3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18908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F56902-B68D-411C-A428-1BBD026FA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E3817-0A3D-4B91-B607-1B054AECC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C16B18-3BBB-4842-8BA3-45F5464CF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89DC873-A15A-4B4F-9B93-78663F63EB1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52288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971736-C0CD-476A-BE23-06391812D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0B30E-5C70-41FA-8FC8-9E1491F2C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041723-19D0-4E4E-AAEA-5B6E96C39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C3EA6A0-BE8F-448B-9847-DCB94972802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56500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3D6A2C-A685-44BB-8214-1AF2759EB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1DAB8E-685C-4218-A0D3-8AEBC0C4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CF40D-12E2-4B14-A155-09DA5CC77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F0B68B3-9976-408D-885F-934A20271F3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15097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475ACD-C4C6-4DA3-AAB6-C96D9D6B5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CDFA13-B73F-4AF9-BF93-43DB83637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AA4F9-13B9-46F5-8BCA-508810DB5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A6290C-5FA2-469B-A05F-5CE461322B3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16923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B029A-1595-43C7-AB91-71D6263B5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B4162C-6A63-4CD2-9B5D-824AA3FCE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333D3E-351C-40A4-AD60-CCA079433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2CEE15-6CED-4774-A955-FD31CBBF284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15963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FBDD31-D4B7-4ADB-A9BB-7CB3F869D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D6945-AEF5-41BC-848C-14C80B968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71A088-541C-4CD1-9770-616B0056E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1B0B4DD-E4B6-4A47-B2C8-57C5ED3D39B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236265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2CBFB-E621-4E8A-AF6B-706DF20EA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F2D85-6643-4FD3-8177-01E26E651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DBAE2E-1A9D-49EB-8BF1-3DED47DBE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3EAD5F-EF2D-4117-B16A-37600AD79D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963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8515A-5B33-405C-B910-0C45852F7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317061-6172-4E0E-B063-AE8D4BE14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3F0424-606B-489D-8EFD-0FF9B2B98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A062426-4D6B-46B5-8623-B57AAAA2E30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58601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98418-94EC-4D76-9F39-11DB87955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535B7-1124-4432-BBCD-8EA4ADA74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5BEAFA-C56B-4DB1-A82A-3A9CDA0F9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A84A82A-1844-4E47-853B-42BE734604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90034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DFEE65-9DDF-4D22-9F69-D7BCA67A0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24E712-33B0-449C-8AA6-1BD25DEE6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B34C8-229B-4721-A2AD-B0490697E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4938399-E60D-4A56-AB07-69F1CF8FBE2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315915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FE991-94B0-4746-95C0-D8BCF4BC4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8A2592-E742-41BF-B5A2-67C18EBBE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10F56-F453-4C33-9CBB-C8C9A65A1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25C8C20-3512-4684-8702-CCADB6A3562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91524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B526DB-54AC-4A6D-B3A4-4372CC267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C453D-6A4E-4B98-99A0-B39DDF38F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58745-44BE-4C4A-BEED-55FFED4E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84E380-ACFE-4D41-912C-DC1CB2F5698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006776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8442F-2ABD-44BB-9B72-83C4417F8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BE2EF-1372-48FB-B4AA-BC299F61D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B4A550-10BC-41C8-9502-77BFB0809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339C5-E3D9-4DA4-B583-7BDA496580F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054312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95AE2-8FB2-4F4B-89ED-AFF9B7033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B00CF1-90F1-4256-B81F-128CD1F5E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9E17C-308D-4217-9298-058D6CB84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B571189-E52E-41A8-90EA-EDF11AA70A7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24020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C36A9-4538-464E-A1A0-67DB5EC4D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B4043-3B9C-49D5-B462-6D898BFC7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7D0332-1589-4797-B883-D03BC4C3F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923223C-33B9-4116-86E8-EF9F29B19CB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053723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43388E-416E-4847-9855-D2D3A5512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ECE2F-74F0-4D22-A510-045D3508A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D7BAB-EA49-4DF1-90F4-0AA6FCFEE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DD5B8F3-7D8F-4BB5-81E2-D656C5AFE80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04342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C3B60B-1231-44EF-B6CA-0F8459CDE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A9C50F-23F2-453E-8FED-8B923EAC4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26AD45-EF30-4111-9149-2F16E1A42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DF14285-422B-4CEA-AFC5-E2DA5B9154F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5708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DDE48-40E2-48AC-918B-6D449EB4C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5DB249-A9B9-4741-A6EE-5C977E1F4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6EA13F-FF3F-42D8-9A98-1CA8957AD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485B721-7416-4ED4-8935-615B9BBDE2D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340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8A2DC-17B4-4A95-98CD-30F57970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DB827-D06D-4035-B823-6E56DC8D6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8FAC6F-83AD-42F2-A5E3-727D817A2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45B6F20-815D-4341-8F95-3A04B8A9022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73986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3A6E22-B0A6-4626-99F5-962DB24BB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5565F-C766-4E9C-A37B-78DE008BD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E0027-4286-4EEE-856D-C91F69E41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C43CE0D-27CF-4C91-82D8-F8113ED5C5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62318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58C2C9-8F8B-438B-AB3A-BB22450A2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68FC16-11CB-4F8A-AEA0-161145CE9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E1C39-8E9A-43F4-B318-8A30A6418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7C42799-5E71-446D-9D4C-4500DFE13EF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09391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C8D201-5DA4-42D4-9107-F8A56BECA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7E257-F13E-478F-9CE2-F3DC2EED8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D761C-CC38-40D5-9790-41BECEC9F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F97C7C5-C048-4F22-B5D5-43241519E0C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415483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7A46-4EFC-465E-91F2-96F5F306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E785B-85D3-4DEF-9687-2C96BB735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54CCB-E7DF-441D-9F46-CD08F3EFD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7D44074-906D-44C2-AA29-5C054CC289F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25089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CB346-4E07-4F98-BB62-D6F8E27B1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6ED63-F240-44EA-AFA7-2A54D4857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BFAF1-B79D-432C-9347-FB66A1CE8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FBACD93-0D1D-4A02-B5B7-5E73D41445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31501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040D30-FE6B-432C-AC07-7898C7C32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1188A-183E-4759-AAF9-B34B8AE79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7C99A9-D59D-468D-9389-BB508CE29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2711AF0-AEF0-4DC4-BCBA-48521B88B34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16380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9B98E5-6574-4932-B6AD-74B8EA21E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07E2C8-C109-4C71-A3CE-0398311A9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B9276-D3C6-40ED-B8C9-328DC5565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E82A74C-91C2-48F5-A774-CE29154D6D4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27547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B21EC6-AC4F-4A2C-9E9C-D27670309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39A6E-CA41-44BA-9D1F-46B3B59AE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C526F-3260-4560-B0A5-67F07611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07684EB-277C-4D05-9746-CE70697D9C7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31276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85A09-78CE-47EF-BDBC-B274E0418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E8C488-C8DC-410C-999D-22CDAB34C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AA8AE-AC89-4EE6-944F-658AEF940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2BCD1D9-CA00-4167-BC54-DA02A7EF95D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766810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4453A-9E59-4836-A682-DDAB70C13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9FDEE-5CCA-4DD6-B03C-F85946AA0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57203-FB91-432A-801C-A97B4B9E8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05CE532-7014-4F02-9DA0-F9CCEDE75A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128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B947F0-1989-4C7D-BF31-121066C39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81321-DD17-4C2B-AA0F-92F841E5B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1C950-76FC-49B2-A0AF-9D67473ED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444907B-9205-4A06-BCA8-A5503592C3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621202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CC356-B1BC-4267-8753-DDC2A813F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C21A5-D76C-40DA-957E-01A08700F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6710C-31C5-4BF7-93C5-B28EA2432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7B3491-078D-4499-A864-0960FDE848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413375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7EC6A-834D-4079-A9DB-D3670F09C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FAE32-6714-4D77-9DC8-493F4610B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C4B32-9FF3-4E96-8CAB-48FE28C35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63DC4A4-B56C-4551-AB14-8BA0073AC7A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15346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90" y="594360"/>
            <a:ext cx="8324427" cy="932688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289" y="1554480"/>
            <a:ext cx="8315966" cy="722376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2423160"/>
            <a:ext cx="8220456" cy="395935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1528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Thick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97" y="595037"/>
            <a:ext cx="8333569" cy="932688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12743" y="1737937"/>
            <a:ext cx="8330123" cy="40719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2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9089FB-6424-4AF2-A44D-08380CB15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5D8BE-C60A-45A1-884B-363E6489E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57572-683E-4CFB-8DFA-BC385C229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7DCE5B4-69AE-4AE9-A2A2-584C1871FC0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622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7B406E-B58D-4F9B-ABE2-8CDF71462A65}"/>
              </a:ext>
            </a:extLst>
          </p:cNvPr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7D4B3912-2867-4F21-BAD4-63A36A2916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476250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60" y="535980"/>
            <a:ext cx="8490694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1988840"/>
            <a:ext cx="8493495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456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323528" y="2852936"/>
            <a:ext cx="8496944" cy="3024336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1884147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235115-85C7-45B4-8636-770AF30C6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E8B7F2-AA4E-4EF9-8FA2-C6A6FD0E7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BED48-5F8C-48A1-83A0-A7BF84166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3BBDFF2-055C-4456-9BA8-53679D704BC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386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B68213-5193-4EFB-8647-63D8CB02E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C47ED-E74B-4C83-A0BF-E83A55F4E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8454A-4CE0-4C34-B356-55D1BBE21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83E9327-7997-4796-92B1-0986D2528C7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207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5F789-CF99-4F71-B7FC-ACEF17B7D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E4EAEC-738A-4F4F-A761-8559306A4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D919F5-A368-44B5-9D43-96A6232C9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368B068-7732-4663-A207-8A69F832A3E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7903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68875-FA48-46E4-89C8-1BA0A1927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FC0EC-7148-4909-8F09-4E8CEB1B1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45D41B-EC1E-479B-BA43-D3FB525F6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4A3A65-3907-4FC9-8B13-E0C55D75914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8388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6BA4DF-F9C8-4D3A-8364-4868A0E56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C0397-CF81-45FD-B900-0A0C5A7DC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94124-6983-4397-8B51-7BEB6BAA9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E6595DD-8E22-4089-9182-3A717769F14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2064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EFB7FE-D7F5-4DDE-8733-FA17CC8CD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924B1B-34A0-44CE-8F2D-375B76406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33750B-0E99-4818-9D4F-8A5427E8D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ED752C5-1485-4AF3-A73E-00FC55D7EB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759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01568-FED8-4906-8770-CB8699ECF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04EC9-19AA-4D4A-B732-AE177D13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E18E89-F8AF-4B77-B0F6-B73391D00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B76D744-59ED-4724-A4DF-173A96F97C5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6971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C3D71-E2BC-46EE-8C58-751340FF0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5294A-D7AA-4353-B9BD-DA33FC892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432DB-901A-4EFC-8A16-19C60DD6A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7EA9053-6C2F-4E53-A0F3-00BCB77E6AD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1766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72D2E-FFB6-4BEA-ADBD-D5DE6CFD0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9F606-337B-4FF3-B01F-70DAEEFD1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2A8B8F-1137-4C20-84D8-A4BAE51D0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B65F490-90FA-4768-8952-C5E0F4D35FD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113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2D1662-2C0C-4C5F-8B65-993CF5AE7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0CEB92-A7B2-4641-84B5-0F7881969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B3EBDB-F1B5-4329-B877-572E3BCA2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4981721-5223-4BCE-B87C-09B72FF2D87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092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192"/>
            <a:ext cx="8229600" cy="4349750"/>
          </a:xfrm>
        </p:spPr>
        <p:txBody>
          <a:bodyPr/>
          <a:lstStyle>
            <a:lvl2pPr>
              <a:buClr>
                <a:srgbClr val="AFBD21"/>
              </a:buClr>
              <a:defRPr/>
            </a:lvl2pPr>
            <a:lvl3pPr>
              <a:buClr>
                <a:srgbClr val="AFBD2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0169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BC27A3-D78A-4692-9477-F16243BF7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FC0B9-1FA6-4EBA-9EE6-21486AE29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C25E3-3B6B-4262-95EB-4155E8DDC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477CA13-3798-4332-83C5-74E778B8CB9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9874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A2A22D-8755-4E92-BFF7-2D8EE9A62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0F0906-116C-4FA8-BE3D-3756A25B4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037210-D4D0-4707-A7AD-F239EBB1C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24DF7F-C2C0-4F28-87F6-34E2E3FD262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85340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78732E-A7E6-4387-ADA1-20619C0F1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389C5-CCF8-4289-AD43-1927EAB3B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ED59C-A096-4209-ACC0-27F147F50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ABA4541-A285-4564-81E0-3316FB6B5FF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6028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A3A171-CED4-4158-8EBE-9996B5482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1C55F7-88B0-48D8-92B1-0B96F6628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F1639D-42BF-42E9-B1CF-0355F50B4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EB0E988-C747-448A-B64B-65A2B3DB76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29558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3E8E6-AED5-44D4-A4F8-690A194A3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D77EF-93EF-40FD-8167-3C2F0F66C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714226-BFAD-4C57-BAD5-A3754DFDD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0B8FDC-DA7E-4E18-8AB1-1AF20D0191A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7347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CC494-EB92-4F06-9BE5-03E5D037E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FC3F7-1762-4C54-8085-A5ECDA125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9C4BAB-5B68-41D1-9D29-F998E3610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2CC1250-B84B-4635-891A-9A66291A609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5960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1CD83-8D33-483D-8270-6A4C46B0B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DCAF8-73FF-4394-A47B-4AFB019C5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B1B97-2951-4082-A279-139A61520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D54975B-F76F-4BEA-94AB-4AD0E09A15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33122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AC1A3-13BC-4840-95E5-1E9583878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479C4-5920-4D14-8189-CA2F10683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F6C3B2-FFF0-4E2C-A8D7-6E48D18C0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545723-E69F-4CED-80E6-709995D5E52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559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BF2139-100F-4082-8C21-91C736FA7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8A5015-0062-437F-A842-F73E442CC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5FD059-6CA1-4F72-B4C2-8A5A8C8FE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60FE98-A4D0-4933-8901-8D46393A9AB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798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74DC8-DED0-4AE7-876E-53DCA38D8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893F0-4B1C-4F64-BAAF-1683B0F85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E97CFF-68DE-414D-B1D9-15DE3AE93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3AB836-6C22-46F6-BF0F-BE71E81EA4D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638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67544" y="1196752"/>
            <a:ext cx="8208912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456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1696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56F34-FD0A-4991-8DF2-05F901FB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F65E0-AF5C-4D00-9551-05593D186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A7650-F516-490B-A1C8-B6F9C95F8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C4B4DBD-2A9B-4A0C-A53A-96B01E10711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4787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11339-E088-48A8-BCC7-337C2F38E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101A40-AFD0-4573-BB7C-FA5D3D95D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A2B43-C520-4F91-B750-B9433194F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0B074-4FAE-4784-8E13-7027BD669EF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3805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AC3395-CF3D-4E6E-BADF-9DC3CC056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2774C-95D6-4538-AC07-39469B23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987ED-8431-46DD-B7B5-E0A7C9647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86E0F57-A545-4F92-9A89-04D7B8ED1E1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266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B55A85-24AF-400E-BF93-FCEB79A63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656E5-9263-4FD5-B864-1D38E3D07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0DAE95-3449-42F6-984A-067A58B8E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C3AECE7-DD44-474B-92B1-A71C3DB2742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8829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17F55-EB48-4FF0-B01E-0BF9F751A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BF360-4FF5-447C-825E-D90432979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5A2D43-28FA-4C00-8CE6-7D25E64C8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3821D9-735C-46F0-AFFE-C2986E20470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850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A96BA6-09E7-4823-9247-610A88418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C052C1-E015-4A97-90DD-6B5E741E5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0E3391-5029-4D01-A56F-1C8692C5E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F3FA657-4360-4307-8356-C64ACFCD1DA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9130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115429-16E2-4AAA-B63A-A6AAA554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11966C-B0DC-42B2-91FB-7C9957217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41B053-210E-433F-87ED-3707B036E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122873E-523C-4867-9175-A6820D2F749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70260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342DA7-D02E-4806-AA99-6534CA707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2703F-6F4D-49A4-9B5F-E67AB0751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DB556-9417-4BC3-A64D-F26935776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51EF980-F1E4-4886-9FE8-9AD221BFB7B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3911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DBE39-E69B-4693-93D3-CF291884E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D17CB-AE18-4F7E-A67E-23C41974F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61766-A77C-43FE-A4F5-AEB945A03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AD75B1-1498-4D84-9F06-1907868EBBC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9260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02B85F-AA50-4C2A-B416-01DFFF0D0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463F1A-8198-47A5-9B3E-354EB55A8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81090E-3B94-48D5-88C6-A5D1468F3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DA28C75-9E83-4668-BC8F-F49E870E805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60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74840" cy="8689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74840" cy="4205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5220072" y="664097"/>
            <a:ext cx="3538736" cy="51411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251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79E07-14B2-4297-9A1A-31EF4237B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5AE21-A2A5-49CB-A357-84377C1BF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95DC46-9640-4A74-89EE-FE7810BE9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8C3BD78-8167-403B-A74A-BBB2FDAA53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2062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54AC1-9B3B-452A-A6A7-0E9B4F7D6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BBD77-27CD-47A2-B0D3-DD2A0DE64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F940CE-1D59-48F0-85C4-64B9A7749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6D3078D-9811-490F-A81E-98B680BEFA1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994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46F3F-5959-4663-BA88-575B9F17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F461FB-C2DC-4307-953D-96C452CDC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8B186-58D3-4C48-A6C6-45238D898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B1A3AA7-1BFE-45B0-8A2F-CAF70C82638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200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D3919-074B-4267-B7A1-3B09B11D7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DF85C3-0310-4F57-82A0-19697A948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90844C-5E96-48C1-9837-050848634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9FFA54F-718D-43D5-8804-93CE43E435E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5171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1FFEBC-2372-40F4-9A24-93FC2ED95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BA8863-FAFB-422D-8552-2FA9AFC3D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F13EB-B2D1-4FB1-9084-3F6943723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20ADD20-E4B7-47BE-B080-E68FA4081B7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7451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74B78-9653-49CF-94C6-74F9AC31D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21F98A-94EA-49D8-91DF-8D87E28A1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D023B3-0B56-4ADB-852C-5F6F690BE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71A2368-081B-406E-8349-1B14C26A94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752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31EF4-5AEF-4850-AFA1-5634396D1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1136F3-D3AE-4F81-9E7C-B115ED468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480B0E-3788-44CD-AA87-2F1D00324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6F9AFB3-BE09-43E9-A4E4-2E29C9DBECB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4472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4EA756-90A2-4BC5-97FA-678109D37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FEE35-48ED-4EA2-94D2-E5EF2BC9C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AB09-A537-4806-B008-69648A6FD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7DA1420-F617-49F1-A711-5EC36660082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1403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6D115C-7439-4D3E-AF1E-7D7A761FF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05321-18DB-4C09-8CBA-3E97D32CC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699AD-3C5D-4E21-B15B-352C43047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572E1CC-1241-4FE2-8975-F5674CC5DE0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2309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46B4F0-6CD6-4B39-9F3D-7F189EAFC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D3EE0-BBBB-4162-BAEE-096055B06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C17A7-7D4B-41B3-BBCC-601365F28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0E37BC-5DB4-4ACD-8CAB-87A23A01D4C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686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 marL="990600" indent="-368300">
              <a:defRPr sz="1800"/>
            </a:lvl4pPr>
            <a:lvl5pPr marL="1257300" indent="-355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928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F739D-8015-4A4C-BAED-956CFC606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547DC-AB5D-4781-97D3-42C993136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45754D-B90E-43AC-95E9-4B496EFB4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CCB257-CB65-4121-865A-A199F541D64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5820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67536-9E37-4002-A498-777754570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529BAA-4DB4-4A36-B4AA-AD8EF7DD6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C36BF8-A60D-4F55-AB41-613CE6538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DE9CAA3-907E-4118-8DE1-A56E313E36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2344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D73A7-0F7C-4368-96AB-087DD3744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A5D3B-7780-451A-BCEC-297CDF7A9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A7FBF-BC41-40BB-81B5-228E33ED7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56920E8-BFF6-4BBB-983A-F193E799F1C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69940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2648C-130C-4374-BC40-2AAD3BFF8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27257B-3D16-483F-95AB-748BC7DBB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43FD56-8EF5-4539-9E04-6381F714B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6BBFABC-E810-4573-86CC-BC2F0A2C3B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73991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E7354-74E1-4EF4-AE8E-60DD89B5B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6B5B00-F3F1-4A15-8B5B-9663369E4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DFE3D-76DC-4293-BD77-7BCB60AE6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E04F0E-9084-4850-B6BD-DAEA230C5F9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48594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FC19A5-AFC6-4B0E-91AC-20144AB6E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5B914-7118-4CAC-81B5-A454E05D1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9ACCD-EE13-4E16-BFD2-02CCFF569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0C43A3A-C22D-4074-8CDA-D97AD12300C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8974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7BE7D-B325-4119-B722-EB0FD5222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432E4-B6A5-483E-90BB-4D193AFA3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485E6-1B61-44B4-9166-D0F5BAC7E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D9D62CF-795B-4CFF-B73B-64B351FE607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763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92475-8DFC-46CC-850E-751ABC283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B1DB07-F848-42C5-9006-B40CEFD95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A0F37-637A-4EA7-AA98-EE0E197EB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BE9B1A5-415E-492B-AC71-AAE35F66314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6707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12C40F-0F86-43B8-A79B-D031ED249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A056A-C0E9-4173-848B-8B5293CDD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50A050-7BDF-4BB9-8102-7CA652A51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B50B3A-BA0E-4093-86D5-10EC76A5BC8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3407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90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48680"/>
            <a:ext cx="8229600" cy="626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70" y="1186777"/>
            <a:ext cx="3916817" cy="453338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rgbClr val="AFBD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0115"/>
            <a:ext cx="4040188" cy="4280137"/>
          </a:xfrm>
        </p:spPr>
        <p:txBody>
          <a:bodyPr/>
          <a:lstStyle>
            <a:lvl1pPr>
              <a:defRPr sz="2400">
                <a:solidFill>
                  <a:srgbClr val="00456B"/>
                </a:solidFill>
              </a:defRPr>
            </a:lvl1pPr>
            <a:lvl2pPr>
              <a:defRPr sz="2400">
                <a:solidFill>
                  <a:srgbClr val="00456B"/>
                </a:solidFill>
              </a:defRPr>
            </a:lvl2pPr>
            <a:lvl3pPr>
              <a:defRPr sz="2000">
                <a:solidFill>
                  <a:srgbClr val="00456B"/>
                </a:solidFill>
              </a:defRPr>
            </a:lvl3pPr>
            <a:lvl4pPr>
              <a:defRPr sz="1800">
                <a:solidFill>
                  <a:srgbClr val="00456B"/>
                </a:solidFill>
              </a:defRPr>
            </a:lvl4pPr>
            <a:lvl5pPr>
              <a:defRPr sz="1800">
                <a:solidFill>
                  <a:srgbClr val="00456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9487"/>
            <a:ext cx="4041775" cy="4439794"/>
          </a:xfrm>
        </p:spPr>
        <p:txBody>
          <a:bodyPr/>
          <a:lstStyle>
            <a:lvl1pPr>
              <a:defRPr sz="2400">
                <a:solidFill>
                  <a:srgbClr val="00456B"/>
                </a:solidFill>
              </a:defRPr>
            </a:lvl1pPr>
            <a:lvl2pPr>
              <a:defRPr sz="2400">
                <a:solidFill>
                  <a:srgbClr val="00456B"/>
                </a:solidFill>
              </a:defRPr>
            </a:lvl2pPr>
            <a:lvl3pPr>
              <a:defRPr sz="2000">
                <a:solidFill>
                  <a:srgbClr val="00456B"/>
                </a:solidFill>
              </a:defRPr>
            </a:lvl3pPr>
            <a:lvl4pPr>
              <a:defRPr sz="1800">
                <a:solidFill>
                  <a:srgbClr val="00456B"/>
                </a:solidFill>
              </a:defRPr>
            </a:lvl4pPr>
            <a:lvl5pPr>
              <a:defRPr sz="1800">
                <a:solidFill>
                  <a:srgbClr val="00456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9020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9BB11-B9AE-4B39-9E70-FC1709538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CBA41-4770-41E8-9520-17E41D281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B1007-619E-4ABC-9BF8-569CDB62D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82712D6-100A-4569-8C6D-B7E444726B1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72018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37545-4C35-4213-B014-4D8785B1A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0791F7-6955-49FE-83D6-CF925C163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6F85A-E54D-444C-80EB-2FC5AAE88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034C160-64C6-4215-B4D9-E144EF77684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0527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11B46E-7A34-471B-9348-E6B6A531F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1CA10-0D5B-49B7-9B81-442AC0FAA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B5C03-EFC7-4A67-9994-1C955AF1E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9B42E37-6423-42CC-A0B7-BFA8ABF5A2D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188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70FDD-5F4B-497C-94BA-360B542A4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45D52E-83F5-4A86-A110-E7E67D920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DB6AF5-512D-4C1E-9BD8-0C3F26373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A12361-EFAE-4D36-8048-5C0E55B0090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9360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FC45A-BC71-44E7-8219-B3441DED2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9FAA6-24E9-4C9E-AAD7-E4EFF8A5D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C755F-31A9-4E9B-AA7E-E57248128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93A0E9E-44EC-44A2-9F2C-9ED1C1B27B8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1786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E3087-5082-43CB-AD6D-CAA0FDFE9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107A7-4532-4BDF-9A8C-1C5E97C39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933F1E-76F9-44DA-8D25-E6AA89E19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EB13C6-E69C-47BA-A7A8-9303026ECA1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4801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F1BD3E-B310-42D8-BCD4-9F7109466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3F3D85-DE06-45E2-8386-2E55C9931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98D85-FFCD-464A-B0F2-AA4E2A01A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CBB3772-E1B7-4C2C-9804-AEE42EC50CF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7086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A5EE9-AB6E-44BD-A34B-EC85C826F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607BEA-3FF8-4C06-8263-E16E4C76D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A47B02-6379-4CC0-9663-4A66B9D3E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D811B0-13A4-4D9C-8F35-577501F696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9478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83E91F-AD59-43A0-A1F1-94999639D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D1F8E-7C42-45EC-8EB8-974F69454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7C30B-9B9A-44AB-A0FB-F81DEE7A9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93C364-9F85-4DB9-B035-6CD27A79F80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6835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31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600200"/>
            <a:ext cx="38893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5988" y="1600200"/>
            <a:ext cx="3889375" cy="4525963"/>
          </a:xfrm>
        </p:spPr>
        <p:txBody>
          <a:bodyPr rtlCol="0">
            <a:normAutofit/>
          </a:bodyPr>
          <a:lstStyle/>
          <a:p>
            <a:pPr lvl="0"/>
            <a:endParaRPr lang="en-NZ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FDBAF-FFDD-4E0A-BA92-CDCC584ED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52085-1822-4A8F-AB2B-370FAD3CA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836B4-1511-424E-9CFD-92FA3384B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71663"/>
              </a:buClr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</a:defRPr>
            </a:lvl1pPr>
          </a:lstStyle>
          <a:p>
            <a:fld id="{EAD20DD9-23F1-44CF-95B0-7DA8147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77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000">
                <a:solidFill>
                  <a:srgbClr val="003366"/>
                </a:solidFill>
              </a:defRPr>
            </a:lvl3pPr>
            <a:lvl4pPr>
              <a:defRPr sz="1800">
                <a:solidFill>
                  <a:srgbClr val="003366"/>
                </a:solidFill>
              </a:defRPr>
            </a:lvl4pPr>
            <a:lvl5pPr>
              <a:defRPr sz="1800">
                <a:solidFill>
                  <a:srgbClr val="0033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000">
                <a:solidFill>
                  <a:srgbClr val="003366"/>
                </a:solidFill>
              </a:defRPr>
            </a:lvl3pPr>
            <a:lvl4pPr>
              <a:defRPr sz="1800">
                <a:solidFill>
                  <a:srgbClr val="003366"/>
                </a:solidFill>
              </a:defRPr>
            </a:lvl4pPr>
            <a:lvl5pPr>
              <a:defRPr sz="1800">
                <a:solidFill>
                  <a:srgbClr val="0033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9351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31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600200"/>
            <a:ext cx="38893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88" y="1600200"/>
            <a:ext cx="38893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F497-A8C7-4052-9EC4-0F65149BB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C99F9-AEBC-40A2-8B10-66693A544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CE0DB-8FFA-4495-A710-1E68B2180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71663"/>
              </a:buClr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</a:defRPr>
            </a:lvl1pPr>
          </a:lstStyle>
          <a:p>
            <a:fld id="{565742E1-782E-4479-830E-27FD3130F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02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58D6E-44DA-4FE6-B0B0-BCCEE4FE8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A24AC-D435-4BA6-A0A5-AA6E4B06E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B9545-28BB-47DE-A61B-86508731B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5579EB4-AEE9-4DBA-92DC-B2A4E228F13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9413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F248F-4808-4880-A6DA-0B8F9717A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211551-4DB2-468B-898C-53E78A611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7D898-8EE2-40E3-9F5E-E521A33D0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BB89A2A-ECCA-4246-BCAF-CD3B63B0119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3066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2CF84A-926C-406B-B5D7-78C27B5E8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3C783-46AC-4BB7-A0DC-D61C86A52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D5633A-6C48-4494-B0DE-D30208B98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835D597-F65E-4A2B-B139-6D5E801127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442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1_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31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4213" y="1600200"/>
            <a:ext cx="3889375" cy="4525963"/>
          </a:xfrm>
        </p:spPr>
        <p:txBody>
          <a:bodyPr rtlCol="0">
            <a:normAutofit/>
          </a:bodyPr>
          <a:lstStyle/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5988" y="1600200"/>
            <a:ext cx="38893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6E50C-73BA-404D-8FAC-4D4A15338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90CF2-5E6B-4788-A7B5-F57D396A6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65BA4-82BA-4CA3-9F0F-1354ABCA9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71663"/>
              </a:buClr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</a:defRPr>
            </a:lvl1pPr>
          </a:lstStyle>
          <a:p>
            <a:fld id="{61863F7A-1A79-4C1F-8F2D-B753B2BC1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31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E10C8A-3BA5-4878-9BAE-7B328A092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8E98C-396A-44AD-BCFE-79927CD69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1AA837-BC1B-49E7-83C6-15DF4F262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ED5A751-A0FF-47FE-999C-4546C2E8EF9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81605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D79FF-5241-4199-85D6-77AB35B1C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475B6B-E970-4560-A9BA-06D88C325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CA398-CA45-4D37-9D74-488BBD227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E282BD-F12F-455B-BDB6-B433FA8C6B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4294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022BE-B2B7-4BD8-8CFE-BA6375D4D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CC88B-BD6E-4906-A99F-A1FE14125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68AE3-8126-4F45-BCC4-D012BAEC5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83A592-A04A-4DDA-B7B6-48B872A59AB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8067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0EE2F-C032-4BC4-91DC-A1247F50A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720E3B-907E-4B78-911D-7F20C219A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76DD5-7795-4583-ADC4-0CB90F5D0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151FD46-C884-4D19-B2F1-44E55F4F65F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079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9F77F-1878-4DAD-99F2-103C5CCE0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1DB40A-6055-4D43-B554-12829A57B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80CDD4-C27E-4128-91B1-3BEB34CA3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9DB0EC-6CC2-4FCC-BE10-30E0F875119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171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93033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B5C2A-71A2-4C37-9A73-9F50E2414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41B85-DADF-4F89-AE53-38CEED433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B6F12-0BF1-4686-8FBD-ED9065140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DBFFAAC-E237-42C6-9019-7DF063A20E6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4512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D40A8-6D67-484A-B433-778B06AF2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60C12-C2F7-4356-97C1-3E30014FA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B5E10D-1E23-4223-90A5-81C5F08F6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6967A62-E86E-4768-827F-C3D8F46CEBF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98610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F94423-6C0D-4D5F-B5C5-773C9CCCF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47633E-A933-40DA-868B-C70052FF2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50D47-858D-4B35-B4B9-E47299747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71663"/>
              </a:buClr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</a:defRPr>
            </a:lvl1pPr>
          </a:lstStyle>
          <a:p>
            <a:fld id="{50B5C939-0616-43FB-AB9D-16321D53D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900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B2EC7-551F-4135-A9C7-E1A32BE5D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C99C2B-C70C-4520-92A3-9D08D37A2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A93E9D-F8A1-491B-BF85-3A07F4A71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710D76-A943-4596-A7DA-1996CED8765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786776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54530-21E3-4130-9991-F586C06FA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2BD3C-91B3-41B2-B58F-977A8D16F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EA62D-AFEB-4D30-A79B-BC8E53693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7D99C8D-F602-4083-AA2D-95DE0B4C221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8634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F91A-2BB7-4A61-A71D-F27B13A6A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443B0-C642-4007-81C0-00354F10B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3C56D-585D-4816-8DFE-6578B1D44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34E115-2B66-4738-BE5F-0E37678F49D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4232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99EA4-B154-4842-895B-E252B4AE1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DBB5AD-3FFB-4C7F-AAEA-3B79C95B0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F1B3A-92EF-4CD5-8C83-2AB9BA31E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BFA0C76-5CFC-4FB9-98E1-3AF24B7B17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6915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E58FD-F2EB-416E-A138-C6E103200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9CD05-3655-49D1-8FA0-41D1AACE8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654A1-6BF2-4299-82C5-21461ED5B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E3D0DF-E2D0-4EAA-AF22-F4915E12517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40256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53777-6482-40FF-8333-86B918025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F12EA-A76A-45B3-8F89-EFF987416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27E0E-5AE5-4566-BC6B-83596A3B4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3DBB017-B02C-41F0-89C2-25DAFF601B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69737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E4BB18-3848-493E-9FC4-E78ADB49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8244F4-5835-49BA-8AF0-6ED6F72F0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B0414B-EB6D-4245-B95D-8C9892145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7BCF62F-8C6B-4290-B2FA-987BB4DA9C3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595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5" Type="http://schemas.openxmlformats.org/officeDocument/2006/relationships/slideLayout" Target="../slideLayouts/slideLayout175.xml"/><Relationship Id="rId170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image" Target="../media/image2.jpe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488A89-238C-4399-B782-3328730432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title style</a:t>
            </a:r>
            <a:endParaRPr lang="en-NZ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267ABE-3D36-43DB-BC3F-53D8C7409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7488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1"/>
            <a:r>
              <a:rPr lang="en-US" altLang="en-US"/>
              <a:t>Asdlfjksd;lf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45956098-D15B-46A0-BF03-09A32653C92D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6189663"/>
            <a:ext cx="8532812" cy="0"/>
            <a:chOff x="204" y="3793"/>
            <a:chExt cx="5375" cy="0"/>
          </a:xfrm>
        </p:grpSpPr>
        <p:sp>
          <p:nvSpPr>
            <p:cNvPr id="1033" name="Line 10">
              <a:extLst>
                <a:ext uri="{FF2B5EF4-FFF2-40B4-BE49-F238E27FC236}">
                  <a16:creationId xmlns:a16="http://schemas.microsoft.com/office/drawing/2014/main" id="{E4E520B1-1438-40C7-837F-B3CA68D2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34" name="Line 11">
              <a:extLst>
                <a:ext uri="{FF2B5EF4-FFF2-40B4-BE49-F238E27FC236}">
                  <a16:creationId xmlns:a16="http://schemas.microsoft.com/office/drawing/2014/main" id="{4A29FCBD-1F41-4B8D-9AB7-1F54AE690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1029" name="Picture 23" descr="BG2">
            <a:extLst>
              <a:ext uri="{FF2B5EF4-FFF2-40B4-BE49-F238E27FC236}">
                <a16:creationId xmlns:a16="http://schemas.microsoft.com/office/drawing/2014/main" id="{B4EEBF1B-DEE7-4D69-8B2B-51E68269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 b="51682"/>
          <a:stretch>
            <a:fillRect/>
          </a:stretch>
        </p:blipFill>
        <p:spPr bwMode="auto">
          <a:xfrm>
            <a:off x="250825" y="260350"/>
            <a:ext cx="856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NZTA Logo RGB.jpg">
            <a:extLst>
              <a:ext uri="{FF2B5EF4-FFF2-40B4-BE49-F238E27FC236}">
                <a16:creationId xmlns:a16="http://schemas.microsoft.com/office/drawing/2014/main" id="{6BF628E0-5FD1-4070-9E85-877088AE42CE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280150"/>
            <a:ext cx="1381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SaferJouneys_grey.jpg">
            <a:extLst>
              <a:ext uri="{FF2B5EF4-FFF2-40B4-BE49-F238E27FC236}">
                <a16:creationId xmlns:a16="http://schemas.microsoft.com/office/drawing/2014/main" id="{248FD268-C27B-4200-A720-C01970781664}"/>
              </a:ext>
            </a:extLst>
          </p:cNvPr>
          <p:cNvPicPr>
            <a:picLocks noChangeAspect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6316663"/>
            <a:ext cx="641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newzealand government_NZTA CMYK C.jpg">
            <a:extLst>
              <a:ext uri="{FF2B5EF4-FFF2-40B4-BE49-F238E27FC236}">
                <a16:creationId xmlns:a16="http://schemas.microsoft.com/office/drawing/2014/main" id="{1267261C-9443-4A0B-8D88-FAC529A32DD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6438900"/>
            <a:ext cx="12255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7882" r:id="rId1"/>
    <p:sldLayoutId id="2147527883" r:id="rId2"/>
    <p:sldLayoutId id="2147527868" r:id="rId3"/>
    <p:sldLayoutId id="2147527869" r:id="rId4"/>
    <p:sldLayoutId id="2147527870" r:id="rId5"/>
    <p:sldLayoutId id="2147527871" r:id="rId6"/>
    <p:sldLayoutId id="2147527872" r:id="rId7"/>
    <p:sldLayoutId id="2147527873" r:id="rId8"/>
    <p:sldLayoutId id="2147527874" r:id="rId9"/>
    <p:sldLayoutId id="2147527884" r:id="rId10"/>
    <p:sldLayoutId id="2147527875" r:id="rId11"/>
    <p:sldLayoutId id="2147527876" r:id="rId12"/>
    <p:sldLayoutId id="2147527877" r:id="rId13"/>
    <p:sldLayoutId id="2147527878" r:id="rId14"/>
    <p:sldLayoutId id="2147527885" r:id="rId15"/>
    <p:sldLayoutId id="2147527886" r:id="rId16"/>
    <p:sldLayoutId id="2147527887" r:id="rId17"/>
    <p:sldLayoutId id="2147527888" r:id="rId18"/>
    <p:sldLayoutId id="2147527889" r:id="rId19"/>
    <p:sldLayoutId id="2147527890" r:id="rId20"/>
    <p:sldLayoutId id="2147527891" r:id="rId21"/>
    <p:sldLayoutId id="2147527892" r:id="rId22"/>
    <p:sldLayoutId id="2147527893" r:id="rId23"/>
    <p:sldLayoutId id="2147527894" r:id="rId24"/>
    <p:sldLayoutId id="2147527895" r:id="rId25"/>
    <p:sldLayoutId id="2147527896" r:id="rId26"/>
    <p:sldLayoutId id="2147527897" r:id="rId27"/>
    <p:sldLayoutId id="2147527898" r:id="rId28"/>
    <p:sldLayoutId id="2147527899" r:id="rId29"/>
    <p:sldLayoutId id="2147527900" r:id="rId30"/>
    <p:sldLayoutId id="2147527901" r:id="rId31"/>
    <p:sldLayoutId id="2147527902" r:id="rId32"/>
    <p:sldLayoutId id="2147527903" r:id="rId33"/>
    <p:sldLayoutId id="2147527904" r:id="rId34"/>
    <p:sldLayoutId id="2147527905" r:id="rId35"/>
    <p:sldLayoutId id="2147527906" r:id="rId36"/>
    <p:sldLayoutId id="2147527907" r:id="rId37"/>
    <p:sldLayoutId id="2147527908" r:id="rId38"/>
    <p:sldLayoutId id="2147527909" r:id="rId39"/>
    <p:sldLayoutId id="2147527910" r:id="rId40"/>
    <p:sldLayoutId id="2147527911" r:id="rId41"/>
    <p:sldLayoutId id="2147527912" r:id="rId42"/>
    <p:sldLayoutId id="2147527913" r:id="rId43"/>
    <p:sldLayoutId id="2147527914" r:id="rId44"/>
    <p:sldLayoutId id="2147527915" r:id="rId45"/>
    <p:sldLayoutId id="2147527916" r:id="rId46"/>
    <p:sldLayoutId id="2147527917" r:id="rId47"/>
    <p:sldLayoutId id="2147527918" r:id="rId48"/>
    <p:sldLayoutId id="2147527919" r:id="rId49"/>
    <p:sldLayoutId id="2147527920" r:id="rId50"/>
    <p:sldLayoutId id="2147527921" r:id="rId51"/>
    <p:sldLayoutId id="2147527922" r:id="rId52"/>
    <p:sldLayoutId id="2147527923" r:id="rId53"/>
    <p:sldLayoutId id="2147527924" r:id="rId54"/>
    <p:sldLayoutId id="2147527925" r:id="rId55"/>
    <p:sldLayoutId id="2147527926" r:id="rId56"/>
    <p:sldLayoutId id="2147527927" r:id="rId57"/>
    <p:sldLayoutId id="2147527928" r:id="rId58"/>
    <p:sldLayoutId id="2147527929" r:id="rId59"/>
    <p:sldLayoutId id="2147527930" r:id="rId60"/>
    <p:sldLayoutId id="2147527931" r:id="rId61"/>
    <p:sldLayoutId id="2147527932" r:id="rId62"/>
    <p:sldLayoutId id="2147527933" r:id="rId63"/>
    <p:sldLayoutId id="2147527934" r:id="rId64"/>
    <p:sldLayoutId id="2147527935" r:id="rId65"/>
    <p:sldLayoutId id="2147527936" r:id="rId66"/>
    <p:sldLayoutId id="2147527937" r:id="rId67"/>
    <p:sldLayoutId id="2147527938" r:id="rId68"/>
    <p:sldLayoutId id="2147527879" r:id="rId69"/>
    <p:sldLayoutId id="2147527939" r:id="rId70"/>
    <p:sldLayoutId id="2147527940" r:id="rId71"/>
    <p:sldLayoutId id="2147527941" r:id="rId72"/>
    <p:sldLayoutId id="2147527942" r:id="rId73"/>
    <p:sldLayoutId id="2147527943" r:id="rId74"/>
    <p:sldLayoutId id="2147527944" r:id="rId75"/>
    <p:sldLayoutId id="2147527945" r:id="rId76"/>
    <p:sldLayoutId id="2147527946" r:id="rId77"/>
    <p:sldLayoutId id="2147527947" r:id="rId78"/>
    <p:sldLayoutId id="2147527948" r:id="rId79"/>
    <p:sldLayoutId id="2147527949" r:id="rId80"/>
    <p:sldLayoutId id="2147527950" r:id="rId81"/>
    <p:sldLayoutId id="2147527951" r:id="rId82"/>
    <p:sldLayoutId id="2147527952" r:id="rId83"/>
    <p:sldLayoutId id="2147527953" r:id="rId84"/>
    <p:sldLayoutId id="2147527954" r:id="rId85"/>
    <p:sldLayoutId id="2147527955" r:id="rId86"/>
    <p:sldLayoutId id="2147527956" r:id="rId87"/>
    <p:sldLayoutId id="2147527957" r:id="rId88"/>
    <p:sldLayoutId id="2147527958" r:id="rId89"/>
    <p:sldLayoutId id="2147527959" r:id="rId90"/>
    <p:sldLayoutId id="2147527960" r:id="rId91"/>
    <p:sldLayoutId id="2147527961" r:id="rId92"/>
    <p:sldLayoutId id="2147527962" r:id="rId93"/>
    <p:sldLayoutId id="2147527963" r:id="rId94"/>
    <p:sldLayoutId id="2147527964" r:id="rId95"/>
    <p:sldLayoutId id="2147527965" r:id="rId96"/>
    <p:sldLayoutId id="2147527966" r:id="rId97"/>
    <p:sldLayoutId id="2147527967" r:id="rId98"/>
    <p:sldLayoutId id="2147527968" r:id="rId99"/>
    <p:sldLayoutId id="2147527969" r:id="rId100"/>
    <p:sldLayoutId id="2147527970" r:id="rId101"/>
    <p:sldLayoutId id="2147527971" r:id="rId102"/>
    <p:sldLayoutId id="2147527972" r:id="rId103"/>
    <p:sldLayoutId id="2147527973" r:id="rId104"/>
    <p:sldLayoutId id="2147527974" r:id="rId105"/>
    <p:sldLayoutId id="2147527975" r:id="rId106"/>
    <p:sldLayoutId id="2147527976" r:id="rId107"/>
    <p:sldLayoutId id="2147527977" r:id="rId108"/>
    <p:sldLayoutId id="2147527978" r:id="rId109"/>
    <p:sldLayoutId id="2147527979" r:id="rId110"/>
    <p:sldLayoutId id="2147527980" r:id="rId111"/>
    <p:sldLayoutId id="2147527981" r:id="rId112"/>
    <p:sldLayoutId id="2147527982" r:id="rId113"/>
    <p:sldLayoutId id="2147527983" r:id="rId114"/>
    <p:sldLayoutId id="2147527984" r:id="rId115"/>
    <p:sldLayoutId id="2147527985" r:id="rId116"/>
    <p:sldLayoutId id="2147527986" r:id="rId117"/>
    <p:sldLayoutId id="2147527987" r:id="rId118"/>
    <p:sldLayoutId id="2147527988" r:id="rId119"/>
    <p:sldLayoutId id="2147527989" r:id="rId120"/>
    <p:sldLayoutId id="2147527990" r:id="rId121"/>
    <p:sldLayoutId id="2147527991" r:id="rId122"/>
    <p:sldLayoutId id="2147527992" r:id="rId123"/>
    <p:sldLayoutId id="2147527993" r:id="rId124"/>
    <p:sldLayoutId id="2147527994" r:id="rId125"/>
    <p:sldLayoutId id="2147527995" r:id="rId126"/>
    <p:sldLayoutId id="2147527996" r:id="rId127"/>
    <p:sldLayoutId id="2147527997" r:id="rId128"/>
    <p:sldLayoutId id="2147527998" r:id="rId129"/>
    <p:sldLayoutId id="2147527999" r:id="rId130"/>
    <p:sldLayoutId id="2147528000" r:id="rId131"/>
    <p:sldLayoutId id="2147528001" r:id="rId132"/>
    <p:sldLayoutId id="2147528002" r:id="rId133"/>
    <p:sldLayoutId id="2147528003" r:id="rId134"/>
    <p:sldLayoutId id="2147528004" r:id="rId135"/>
    <p:sldLayoutId id="2147528005" r:id="rId136"/>
    <p:sldLayoutId id="2147528006" r:id="rId137"/>
    <p:sldLayoutId id="2147528007" r:id="rId138"/>
    <p:sldLayoutId id="2147528008" r:id="rId139"/>
    <p:sldLayoutId id="2147528009" r:id="rId140"/>
    <p:sldLayoutId id="2147528010" r:id="rId141"/>
    <p:sldLayoutId id="2147528011" r:id="rId142"/>
    <p:sldLayoutId id="2147528012" r:id="rId143"/>
    <p:sldLayoutId id="2147528013" r:id="rId144"/>
    <p:sldLayoutId id="2147528014" r:id="rId145"/>
    <p:sldLayoutId id="2147528015" r:id="rId146"/>
    <p:sldLayoutId id="2147528016" r:id="rId147"/>
    <p:sldLayoutId id="2147528017" r:id="rId148"/>
    <p:sldLayoutId id="2147528018" r:id="rId149"/>
    <p:sldLayoutId id="2147528019" r:id="rId150"/>
    <p:sldLayoutId id="2147528020" r:id="rId151"/>
    <p:sldLayoutId id="2147528021" r:id="rId152"/>
    <p:sldLayoutId id="2147528022" r:id="rId153"/>
    <p:sldLayoutId id="2147528023" r:id="rId154"/>
    <p:sldLayoutId id="2147528024" r:id="rId155"/>
    <p:sldLayoutId id="2147528025" r:id="rId156"/>
    <p:sldLayoutId id="2147528026" r:id="rId157"/>
    <p:sldLayoutId id="2147528027" r:id="rId158"/>
    <p:sldLayoutId id="2147528028" r:id="rId159"/>
    <p:sldLayoutId id="2147528029" r:id="rId160"/>
    <p:sldLayoutId id="2147528030" r:id="rId161"/>
    <p:sldLayoutId id="2147528031" r:id="rId162"/>
    <p:sldLayoutId id="2147528032" r:id="rId163"/>
    <p:sldLayoutId id="2147528033" r:id="rId164"/>
    <p:sldLayoutId id="2147528034" r:id="rId165"/>
    <p:sldLayoutId id="2147528035" r:id="rId166"/>
    <p:sldLayoutId id="2147528036" r:id="rId167"/>
    <p:sldLayoutId id="2147528037" r:id="rId168"/>
    <p:sldLayoutId id="2147528038" r:id="rId169"/>
    <p:sldLayoutId id="2147528039" r:id="rId170"/>
    <p:sldLayoutId id="2147528040" r:id="rId171"/>
    <p:sldLayoutId id="2147528041" r:id="rId172"/>
    <p:sldLayoutId id="2147528042" r:id="rId173"/>
    <p:sldLayoutId id="2147528043" r:id="rId174"/>
    <p:sldLayoutId id="2147528044" r:id="rId175"/>
    <p:sldLayoutId id="2147528045" r:id="rId176"/>
    <p:sldLayoutId id="2147528046" r:id="rId177"/>
    <p:sldLayoutId id="2147528047" r:id="rId178"/>
    <p:sldLayoutId id="2147528048" r:id="rId179"/>
    <p:sldLayoutId id="2147528049" r:id="rId180"/>
    <p:sldLayoutId id="2147528050" r:id="rId181"/>
    <p:sldLayoutId id="2147527880" r:id="rId182"/>
    <p:sldLayoutId id="2147527881" r:id="rId18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0456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56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56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56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56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9pPr>
    </p:titleStyle>
    <p:bodyStyle>
      <a:lvl1pPr marL="88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defRPr sz="24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1pPr>
      <a:lvl2pPr marL="361950" indent="-273050" algn="l" rtl="0" eaLnBrk="0" fontAlgn="base" hangingPunct="0">
        <a:spcBef>
          <a:spcPts val="600"/>
        </a:spcBef>
        <a:spcAft>
          <a:spcPts val="600"/>
        </a:spcAft>
        <a:buClr>
          <a:srgbClr val="AFBD21"/>
        </a:buClr>
        <a:buFont typeface="Arial" panose="020B0604020202020204" pitchFamily="34" charset="0"/>
        <a:buChar char="•"/>
        <a:defRPr sz="24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2pPr>
      <a:lvl3pPr marL="625475" indent="-266700" algn="l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Lucida Sans" panose="020B0602040502020204" pitchFamily="34" charset="0"/>
        <a:buChar char="–"/>
        <a:defRPr sz="20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3pPr>
      <a:lvl4pPr marL="901700" indent="-279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4pPr>
      <a:lvl5pPr marL="1168400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gif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http://www.nzta.govt.nz/resources/traffic-control-devices-manual/sign-specifications/images/r03-14-nolabels.gif" TargetMode="External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4">
            <a:extLst>
              <a:ext uri="{FF2B5EF4-FFF2-40B4-BE49-F238E27FC236}">
                <a16:creationId xmlns:a16="http://schemas.microsoft.com/office/drawing/2014/main" id="{109BB4B5-7427-42F8-A318-E3FED01F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49275"/>
            <a:ext cx="8555038" cy="1439863"/>
          </a:xfrm>
        </p:spPr>
        <p:txBody>
          <a:bodyPr/>
          <a:lstStyle/>
          <a:p>
            <a:r>
              <a:rPr lang="en-NZ" altLang="en-US"/>
              <a:t>A STANDARD FOR TUBULAR DELINEATORS</a:t>
            </a:r>
            <a:endParaRPr lang="en-US" altLang="en-US">
              <a:solidFill>
                <a:srgbClr val="AFBD21"/>
              </a:solidFill>
            </a:endParaRPr>
          </a:p>
        </p:txBody>
      </p:sp>
      <p:pic>
        <p:nvPicPr>
          <p:cNvPr id="175107" name="Picture Placeholder 4">
            <a:extLst>
              <a:ext uri="{FF2B5EF4-FFF2-40B4-BE49-F238E27FC236}">
                <a16:creationId xmlns:a16="http://schemas.microsoft.com/office/drawing/2014/main" id="{8927A0FD-0C5E-4C5F-B6AF-B1F59541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479" b="52010"/>
          <a:stretch>
            <a:fillRect/>
          </a:stretch>
        </p:blipFill>
        <p:spPr bwMode="auto">
          <a:xfrm>
            <a:off x="438150" y="3330575"/>
            <a:ext cx="8312150" cy="1941513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F12E2F08-EE9B-47EE-9C04-71D95423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7" b="8333"/>
          <a:stretch>
            <a:fillRect/>
          </a:stretch>
        </p:blipFill>
        <p:spPr bwMode="auto">
          <a:xfrm>
            <a:off x="6792913" y="-9525"/>
            <a:ext cx="15970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E1DD63-6A01-4333-927C-650FBEA0FB23}"/>
              </a:ext>
            </a:extLst>
          </p:cNvPr>
          <p:cNvSpPr/>
          <p:nvPr/>
        </p:nvSpPr>
        <p:spPr>
          <a:xfrm>
            <a:off x="438150" y="1844675"/>
            <a:ext cx="5572125" cy="982663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4324" name="Title 1">
            <a:extLst>
              <a:ext uri="{FF2B5EF4-FFF2-40B4-BE49-F238E27FC236}">
                <a16:creationId xmlns:a16="http://schemas.microsoft.com/office/drawing/2014/main" id="{278B9F2A-02D3-49E3-9D83-C3B86015D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595313"/>
            <a:ext cx="8332788" cy="931862"/>
          </a:xfrm>
        </p:spPr>
        <p:txBody>
          <a:bodyPr/>
          <a:lstStyle/>
          <a:p>
            <a:r>
              <a:rPr lang="en-NZ" altLang="en-US"/>
              <a:t>Cars on the lane</a:t>
            </a:r>
          </a:p>
        </p:txBody>
      </p:sp>
      <p:sp>
        <p:nvSpPr>
          <p:cNvPr id="184325" name="Content Placeholder 2">
            <a:extLst>
              <a:ext uri="{FF2B5EF4-FFF2-40B4-BE49-F238E27FC236}">
                <a16:creationId xmlns:a16="http://schemas.microsoft.com/office/drawing/2014/main" id="{99C44363-05D0-40A7-B4C5-4E0D28EC2F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1775" y="1216025"/>
            <a:ext cx="5954713" cy="574675"/>
          </a:xfrm>
        </p:spPr>
        <p:txBody>
          <a:bodyPr/>
          <a:lstStyle/>
          <a:p>
            <a:r>
              <a:rPr lang="en-NZ" altLang="en-US"/>
              <a:t>Replicated 3 positions of cars on the lane:</a:t>
            </a:r>
          </a:p>
        </p:txBody>
      </p:sp>
      <p:pic>
        <p:nvPicPr>
          <p:cNvPr id="184326" name="Picture 22">
            <a:extLst>
              <a:ext uri="{FF2B5EF4-FFF2-40B4-BE49-F238E27FC236}">
                <a16:creationId xmlns:a16="http://schemas.microsoft.com/office/drawing/2014/main" id="{DF73121A-7F3E-4DE5-BA5E-BFF6A9907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076825"/>
            <a:ext cx="371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C6C4D1-7851-41B4-84D5-F5F951118AB7}"/>
              </a:ext>
            </a:extLst>
          </p:cNvPr>
          <p:cNvSpPr txBox="1">
            <a:spLocks/>
          </p:cNvSpPr>
          <p:nvPr/>
        </p:nvSpPr>
        <p:spPr bwMode="auto">
          <a:xfrm>
            <a:off x="1203325" y="2071688"/>
            <a:ext cx="42132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marL="88900">
              <a:buClr>
                <a:schemeClr val="accent3"/>
              </a:buClr>
              <a:defRPr/>
            </a:pPr>
            <a:r>
              <a:rPr lang="en-NZ" sz="2200" b="1" dirty="0">
                <a:solidFill>
                  <a:schemeClr val="bg1"/>
                </a:solidFill>
              </a:rPr>
              <a:t>1m left of centreline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118441-3774-4D7B-8653-B3B91931E843}"/>
              </a:ext>
            </a:extLst>
          </p:cNvPr>
          <p:cNvSpPr/>
          <p:nvPr/>
        </p:nvSpPr>
        <p:spPr>
          <a:xfrm>
            <a:off x="438150" y="4673600"/>
            <a:ext cx="5572125" cy="981075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3A583E-F202-4241-87B5-165839204AA5}"/>
              </a:ext>
            </a:extLst>
          </p:cNvPr>
          <p:cNvSpPr txBox="1">
            <a:spLocks/>
          </p:cNvSpPr>
          <p:nvPr/>
        </p:nvSpPr>
        <p:spPr bwMode="auto">
          <a:xfrm>
            <a:off x="1203325" y="4732338"/>
            <a:ext cx="4806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marL="88900">
              <a:buClr>
                <a:schemeClr val="accent3"/>
              </a:buClr>
              <a:defRPr/>
            </a:pPr>
            <a:r>
              <a:rPr lang="en-NZ" sz="2200" b="1" dirty="0">
                <a:solidFill>
                  <a:schemeClr val="bg1"/>
                </a:solidFill>
              </a:rPr>
              <a:t>1m from edgeline of the right lane </a:t>
            </a:r>
            <a:br>
              <a:rPr lang="en-NZ" sz="2200" b="1" dirty="0">
                <a:solidFill>
                  <a:schemeClr val="bg1"/>
                </a:solidFill>
              </a:rPr>
            </a:br>
            <a:r>
              <a:rPr lang="en-NZ" sz="2200" b="1" dirty="0">
                <a:solidFill>
                  <a:schemeClr val="bg1"/>
                </a:solidFill>
              </a:rPr>
              <a:t>(for multiple lane roads)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0233BA4-A9B3-4727-A55E-A5DB4FB65C4E}"/>
              </a:ext>
            </a:extLst>
          </p:cNvPr>
          <p:cNvSpPr/>
          <p:nvPr/>
        </p:nvSpPr>
        <p:spPr>
          <a:xfrm>
            <a:off x="438150" y="3254375"/>
            <a:ext cx="5572125" cy="981075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BF34BE-8CE6-4648-91A6-F09FF4BB9E88}"/>
              </a:ext>
            </a:extLst>
          </p:cNvPr>
          <p:cNvSpPr txBox="1">
            <a:spLocks/>
          </p:cNvSpPr>
          <p:nvPr/>
        </p:nvSpPr>
        <p:spPr bwMode="auto">
          <a:xfrm>
            <a:off x="1203325" y="3481388"/>
            <a:ext cx="42132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marL="88900">
              <a:buClr>
                <a:schemeClr val="accent3"/>
              </a:buClr>
              <a:defRPr/>
            </a:pPr>
            <a:r>
              <a:rPr lang="en-NZ" sz="2200" b="1" dirty="0">
                <a:solidFill>
                  <a:schemeClr val="bg1"/>
                </a:solidFill>
              </a:rPr>
              <a:t>On the centreline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638190D-D398-45DF-A522-2FEB9580D8E1}"/>
              </a:ext>
            </a:extLst>
          </p:cNvPr>
          <p:cNvSpPr/>
          <p:nvPr/>
        </p:nvSpPr>
        <p:spPr>
          <a:xfrm>
            <a:off x="438150" y="1844675"/>
            <a:ext cx="792163" cy="982663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491E5C-3591-4167-AEDD-575D7CA1CFF4}"/>
              </a:ext>
            </a:extLst>
          </p:cNvPr>
          <p:cNvSpPr/>
          <p:nvPr/>
        </p:nvSpPr>
        <p:spPr>
          <a:xfrm>
            <a:off x="409575" y="3254375"/>
            <a:ext cx="793750" cy="981075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5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7B26DD-0879-4E58-9D4C-963DFA430B3F}"/>
              </a:ext>
            </a:extLst>
          </p:cNvPr>
          <p:cNvSpPr/>
          <p:nvPr/>
        </p:nvSpPr>
        <p:spPr>
          <a:xfrm>
            <a:off x="409575" y="4673600"/>
            <a:ext cx="793750" cy="981075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5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8F54DA-CDA9-49E9-B181-3C0EE5AE0979}"/>
              </a:ext>
            </a:extLst>
          </p:cNvPr>
          <p:cNvCxnSpPr/>
          <p:nvPr/>
        </p:nvCxnSpPr>
        <p:spPr>
          <a:xfrm flipV="1">
            <a:off x="7296150" y="2984500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AE023D-86D7-49E3-8D5D-DFF93163BC74}"/>
              </a:ext>
            </a:extLst>
          </p:cNvPr>
          <p:cNvCxnSpPr/>
          <p:nvPr/>
        </p:nvCxnSpPr>
        <p:spPr>
          <a:xfrm flipV="1">
            <a:off x="7829550" y="2984500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Content Placeholder 3">
            <a:extLst>
              <a:ext uri="{FF2B5EF4-FFF2-40B4-BE49-F238E27FC236}">
                <a16:creationId xmlns:a16="http://schemas.microsoft.com/office/drawing/2014/main" id="{4F3F5EAA-A609-411D-92B1-AE9B5F2F6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0575" y="577850"/>
            <a:ext cx="4110038" cy="54800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CF711-82A9-4887-BF69-312C13B87C34}"/>
              </a:ext>
            </a:extLst>
          </p:cNvPr>
          <p:cNvSpPr/>
          <p:nvPr/>
        </p:nvSpPr>
        <p:spPr>
          <a:xfrm>
            <a:off x="4357393" y="3797559"/>
            <a:ext cx="4488026" cy="2304661"/>
          </a:xfrm>
          <a:prstGeom prst="rect">
            <a:avLst/>
          </a:prstGeom>
          <a:solidFill>
            <a:srgbClr val="F8F8FF">
              <a:alpha val="45882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5350" name="Title 1">
            <a:extLst>
              <a:ext uri="{FF2B5EF4-FFF2-40B4-BE49-F238E27FC236}">
                <a16:creationId xmlns:a16="http://schemas.microsoft.com/office/drawing/2014/main" id="{47A51753-0562-4E19-A32F-9759BAC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250825"/>
            <a:ext cx="3695700" cy="1895475"/>
          </a:xfrm>
        </p:spPr>
        <p:txBody>
          <a:bodyPr/>
          <a:lstStyle/>
          <a:p>
            <a:pPr algn="r"/>
            <a:r>
              <a:rPr lang="en-NZ" altLang="en-US" sz="4000"/>
              <a:t>Set up of the trial 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6D6CD9-984B-4005-A298-8EE47EC480F8}"/>
              </a:ext>
            </a:extLst>
          </p:cNvPr>
          <p:cNvSpPr/>
          <p:nvPr/>
        </p:nvSpPr>
        <p:spPr>
          <a:xfrm>
            <a:off x="4595813" y="4108450"/>
            <a:ext cx="41751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NZ" sz="2800" b="1" dirty="0">
                <a:ea typeface="+mj-ea"/>
              </a:rPr>
              <a:t>Thanks to my helpers </a:t>
            </a:r>
            <a:r>
              <a:rPr lang="en-NZ" sz="2800" b="1" i="1" dirty="0">
                <a:solidFill>
                  <a:srgbClr val="C00000"/>
                </a:solidFill>
                <a:ea typeface="+mj-ea"/>
              </a:rPr>
              <a:t>Julian Chisnall </a:t>
            </a:r>
            <a:r>
              <a:rPr lang="en-NZ" sz="2800" b="1" dirty="0">
                <a:ea typeface="+mj-ea"/>
              </a:rPr>
              <a:t>and</a:t>
            </a:r>
            <a:br>
              <a:rPr lang="en-NZ" sz="2800" b="1" dirty="0">
                <a:solidFill>
                  <a:srgbClr val="00456B"/>
                </a:solidFill>
                <a:ea typeface="+mj-ea"/>
              </a:rPr>
            </a:br>
            <a:r>
              <a:rPr lang="en-NZ" sz="2800" b="1" i="1" dirty="0">
                <a:solidFill>
                  <a:srgbClr val="C00000"/>
                </a:solidFill>
                <a:ea typeface="+mj-ea"/>
              </a:rPr>
              <a:t>Alan Gardiner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40D48917-DDAC-4199-B0B8-07B60B29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Cones at 50m</a:t>
            </a:r>
          </a:p>
        </p:txBody>
      </p:sp>
      <p:pic>
        <p:nvPicPr>
          <p:cNvPr id="186371" name="Picture Placeholder 5">
            <a:extLst>
              <a:ext uri="{FF2B5EF4-FFF2-40B4-BE49-F238E27FC236}">
                <a16:creationId xmlns:a16="http://schemas.microsoft.com/office/drawing/2014/main" id="{DDE13EE3-62BC-4A43-969B-E6040B5E2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531938"/>
            <a:ext cx="5800725" cy="43497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>
            <a:extLst>
              <a:ext uri="{FF2B5EF4-FFF2-40B4-BE49-F238E27FC236}">
                <a16:creationId xmlns:a16="http://schemas.microsoft.com/office/drawing/2014/main" id="{3A31AD90-EAC8-4DD5-81CD-6B92C84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TDs at 50m</a:t>
            </a:r>
          </a:p>
        </p:txBody>
      </p:sp>
      <p:pic>
        <p:nvPicPr>
          <p:cNvPr id="187395" name="Picture Placeholder 4">
            <a:extLst>
              <a:ext uri="{FF2B5EF4-FFF2-40B4-BE49-F238E27FC236}">
                <a16:creationId xmlns:a16="http://schemas.microsoft.com/office/drawing/2014/main" id="{E0DD7638-3102-446C-ADEC-1C68DEA7B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531938"/>
            <a:ext cx="5800725" cy="43497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FF2C8B2-A594-4C2C-942F-4FFD53113EDE}"/>
              </a:ext>
            </a:extLst>
          </p:cNvPr>
          <p:cNvSpPr/>
          <p:nvPr/>
        </p:nvSpPr>
        <p:spPr>
          <a:xfrm>
            <a:off x="512763" y="1325563"/>
            <a:ext cx="8043862" cy="4721225"/>
          </a:xfrm>
          <a:prstGeom prst="roundRect">
            <a:avLst>
              <a:gd name="adj" fmla="val 5562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8419" name="Title 1">
            <a:extLst>
              <a:ext uri="{FF2B5EF4-FFF2-40B4-BE49-F238E27FC236}">
                <a16:creationId xmlns:a16="http://schemas.microsoft.com/office/drawing/2014/main" id="{0796F2FE-66C4-4D71-895B-4B44856F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Comparison at 50m</a:t>
            </a:r>
          </a:p>
        </p:txBody>
      </p:sp>
      <p:pic>
        <p:nvPicPr>
          <p:cNvPr id="188420" name="Content Placeholder 3">
            <a:extLst>
              <a:ext uri="{FF2B5EF4-FFF2-40B4-BE49-F238E27FC236}">
                <a16:creationId xmlns:a16="http://schemas.microsoft.com/office/drawing/2014/main" id="{AA357696-52F9-40B8-BB94-56D871D83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r="15068"/>
          <a:stretch>
            <a:fillRect/>
          </a:stretch>
        </p:blipFill>
        <p:spPr>
          <a:xfrm>
            <a:off x="1108075" y="1817688"/>
            <a:ext cx="2949575" cy="40719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8421" name="Picture 2">
            <a:extLst>
              <a:ext uri="{FF2B5EF4-FFF2-40B4-BE49-F238E27FC236}">
                <a16:creationId xmlns:a16="http://schemas.microsoft.com/office/drawing/2014/main" id="{8AF566D5-DC72-4A6A-9561-9C794F41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/>
          <a:stretch>
            <a:fillRect/>
          </a:stretch>
        </p:blipFill>
        <p:spPr bwMode="auto">
          <a:xfrm>
            <a:off x="5165725" y="1817688"/>
            <a:ext cx="2889250" cy="407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2" name="Title 1">
            <a:extLst>
              <a:ext uri="{FF2B5EF4-FFF2-40B4-BE49-F238E27FC236}">
                <a16:creationId xmlns:a16="http://schemas.microsoft.com/office/drawing/2014/main" id="{101FEA5E-95AA-462F-8D76-F1D9ED87D817}"/>
              </a:ext>
            </a:extLst>
          </p:cNvPr>
          <p:cNvSpPr txBox="1">
            <a:spLocks/>
          </p:cNvSpPr>
          <p:nvPr/>
        </p:nvSpPr>
        <p:spPr bwMode="auto">
          <a:xfrm>
            <a:off x="5792788" y="1400175"/>
            <a:ext cx="16367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TDs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NZ" altLang="en-US" sz="3200" b="1">
              <a:solidFill>
                <a:srgbClr val="00456A"/>
              </a:solidFill>
              <a:latin typeface="Lucida Sans" panose="020B0602040502020204" pitchFamily="34" charset="0"/>
            </a:endParaRPr>
          </a:p>
        </p:txBody>
      </p:sp>
      <p:sp>
        <p:nvSpPr>
          <p:cNvPr id="188423" name="Title 1">
            <a:extLst>
              <a:ext uri="{FF2B5EF4-FFF2-40B4-BE49-F238E27FC236}">
                <a16:creationId xmlns:a16="http://schemas.microsoft.com/office/drawing/2014/main" id="{0DC13927-53CF-4547-ACDB-435483384101}"/>
              </a:ext>
            </a:extLst>
          </p:cNvPr>
          <p:cNvSpPr txBox="1">
            <a:spLocks/>
          </p:cNvSpPr>
          <p:nvPr/>
        </p:nvSpPr>
        <p:spPr bwMode="auto">
          <a:xfrm>
            <a:off x="1765300" y="1400175"/>
            <a:ext cx="16367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Cones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20E7A584-0398-436D-8C05-DEF9F845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Cones at 25m</a:t>
            </a:r>
          </a:p>
        </p:txBody>
      </p:sp>
      <p:pic>
        <p:nvPicPr>
          <p:cNvPr id="189443" name="Picture Placeholder 4">
            <a:extLst>
              <a:ext uri="{FF2B5EF4-FFF2-40B4-BE49-F238E27FC236}">
                <a16:creationId xmlns:a16="http://schemas.microsoft.com/office/drawing/2014/main" id="{67B3FECB-942E-4110-9195-49A64B8D7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531938"/>
            <a:ext cx="5800725" cy="43497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id="{7CD9891B-9D33-499D-A0D1-5113755C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TDs at 25m</a:t>
            </a:r>
          </a:p>
        </p:txBody>
      </p:sp>
      <p:pic>
        <p:nvPicPr>
          <p:cNvPr id="190467" name="Picture Placeholder 4">
            <a:extLst>
              <a:ext uri="{FF2B5EF4-FFF2-40B4-BE49-F238E27FC236}">
                <a16:creationId xmlns:a16="http://schemas.microsoft.com/office/drawing/2014/main" id="{E8EB8E4D-1B04-491A-8D03-EB0CF897D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531938"/>
            <a:ext cx="5800725" cy="43497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6E01BE-F69C-437C-9119-7A32D1AD3507}"/>
              </a:ext>
            </a:extLst>
          </p:cNvPr>
          <p:cNvSpPr/>
          <p:nvPr/>
        </p:nvSpPr>
        <p:spPr>
          <a:xfrm>
            <a:off x="512763" y="1325563"/>
            <a:ext cx="8043862" cy="4721225"/>
          </a:xfrm>
          <a:prstGeom prst="roundRect">
            <a:avLst>
              <a:gd name="adj" fmla="val 5562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91491" name="Title 1">
            <a:extLst>
              <a:ext uri="{FF2B5EF4-FFF2-40B4-BE49-F238E27FC236}">
                <a16:creationId xmlns:a16="http://schemas.microsoft.com/office/drawing/2014/main" id="{F3106B8A-6922-4263-BAB1-76E44664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2800">
                <a:solidFill>
                  <a:srgbClr val="00456A"/>
                </a:solidFill>
              </a:rPr>
              <a:t>Comparison at 25m</a:t>
            </a:r>
            <a:endParaRPr lang="en-NZ" altLang="en-US"/>
          </a:p>
        </p:txBody>
      </p:sp>
      <p:pic>
        <p:nvPicPr>
          <p:cNvPr id="191492" name="Picture Placeholder 4">
            <a:extLst>
              <a:ext uri="{FF2B5EF4-FFF2-40B4-BE49-F238E27FC236}">
                <a16:creationId xmlns:a16="http://schemas.microsoft.com/office/drawing/2014/main" id="{8FF20F09-0183-4DD4-9F2A-A2822BD5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0" t="17889" r="32857" b="17889"/>
          <a:stretch>
            <a:fillRect/>
          </a:stretch>
        </p:blipFill>
        <p:spPr bwMode="auto">
          <a:xfrm>
            <a:off x="1101725" y="1831975"/>
            <a:ext cx="2967038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3" name="Picture Placeholder 4">
            <a:extLst>
              <a:ext uri="{FF2B5EF4-FFF2-40B4-BE49-F238E27FC236}">
                <a16:creationId xmlns:a16="http://schemas.microsoft.com/office/drawing/2014/main" id="{D2BF306C-5365-4F5F-86A9-766D83C29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17889" r="36452" b="17889"/>
          <a:stretch>
            <a:fillRect/>
          </a:stretch>
        </p:blipFill>
        <p:spPr bwMode="auto">
          <a:xfrm>
            <a:off x="5178425" y="1831975"/>
            <a:ext cx="2884488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4" name="Title 1">
            <a:extLst>
              <a:ext uri="{FF2B5EF4-FFF2-40B4-BE49-F238E27FC236}">
                <a16:creationId xmlns:a16="http://schemas.microsoft.com/office/drawing/2014/main" id="{D83367B8-0CDB-4187-861E-E4A1A8F32101}"/>
              </a:ext>
            </a:extLst>
          </p:cNvPr>
          <p:cNvSpPr txBox="1">
            <a:spLocks/>
          </p:cNvSpPr>
          <p:nvPr/>
        </p:nvSpPr>
        <p:spPr bwMode="auto">
          <a:xfrm>
            <a:off x="5792788" y="1400175"/>
            <a:ext cx="16367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TDs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NZ" altLang="en-US" sz="3200" b="1">
              <a:solidFill>
                <a:srgbClr val="00456A"/>
              </a:solidFill>
              <a:latin typeface="Lucida Sans" panose="020B0602040502020204" pitchFamily="34" charset="0"/>
            </a:endParaRPr>
          </a:p>
        </p:txBody>
      </p:sp>
      <p:sp>
        <p:nvSpPr>
          <p:cNvPr id="191495" name="Title 1">
            <a:extLst>
              <a:ext uri="{FF2B5EF4-FFF2-40B4-BE49-F238E27FC236}">
                <a16:creationId xmlns:a16="http://schemas.microsoft.com/office/drawing/2014/main" id="{CEEEA9AE-E26C-4DC4-9677-2C7C48297AA8}"/>
              </a:ext>
            </a:extLst>
          </p:cNvPr>
          <p:cNvSpPr txBox="1">
            <a:spLocks/>
          </p:cNvSpPr>
          <p:nvPr/>
        </p:nvSpPr>
        <p:spPr bwMode="auto">
          <a:xfrm>
            <a:off x="1765300" y="1400175"/>
            <a:ext cx="16367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Cones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5B43A4-3C00-4DEA-AE9C-0CC0B610BF14}"/>
              </a:ext>
            </a:extLst>
          </p:cNvPr>
          <p:cNvSpPr/>
          <p:nvPr/>
        </p:nvSpPr>
        <p:spPr>
          <a:xfrm>
            <a:off x="512763" y="1325563"/>
            <a:ext cx="8043862" cy="4721225"/>
          </a:xfrm>
          <a:prstGeom prst="roundRect">
            <a:avLst>
              <a:gd name="adj" fmla="val 5562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92515" name="Title 1">
            <a:extLst>
              <a:ext uri="{FF2B5EF4-FFF2-40B4-BE49-F238E27FC236}">
                <a16:creationId xmlns:a16="http://schemas.microsoft.com/office/drawing/2014/main" id="{F4094EEC-9CAB-4FC4-93B3-AAE8C430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Comparison at 50m</a:t>
            </a:r>
          </a:p>
        </p:txBody>
      </p:sp>
      <p:pic>
        <p:nvPicPr>
          <p:cNvPr id="192516" name="Picture 1">
            <a:extLst>
              <a:ext uri="{FF2B5EF4-FFF2-40B4-BE49-F238E27FC236}">
                <a16:creationId xmlns:a16="http://schemas.microsoft.com/office/drawing/2014/main" id="{C5BDBC1A-EB50-4E72-9571-CCA0D3C2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19992" r="45799" b="23535"/>
          <a:stretch>
            <a:fillRect/>
          </a:stretch>
        </p:blipFill>
        <p:spPr bwMode="auto">
          <a:xfrm>
            <a:off x="1198563" y="1831975"/>
            <a:ext cx="280035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2">
            <a:extLst>
              <a:ext uri="{FF2B5EF4-FFF2-40B4-BE49-F238E27FC236}">
                <a16:creationId xmlns:a16="http://schemas.microsoft.com/office/drawing/2014/main" id="{A34F9E03-6A3A-47E5-8FDB-288DC80D7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t="21815" r="37100" b="19182"/>
          <a:stretch>
            <a:fillRect/>
          </a:stretch>
        </p:blipFill>
        <p:spPr bwMode="auto">
          <a:xfrm>
            <a:off x="5135563" y="1831975"/>
            <a:ext cx="280987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Title 1">
            <a:extLst>
              <a:ext uri="{FF2B5EF4-FFF2-40B4-BE49-F238E27FC236}">
                <a16:creationId xmlns:a16="http://schemas.microsoft.com/office/drawing/2014/main" id="{2F8F6778-9983-4F3C-8F63-8DEA7F68B06E}"/>
              </a:ext>
            </a:extLst>
          </p:cNvPr>
          <p:cNvSpPr txBox="1">
            <a:spLocks/>
          </p:cNvSpPr>
          <p:nvPr/>
        </p:nvSpPr>
        <p:spPr bwMode="auto">
          <a:xfrm>
            <a:off x="5792788" y="1400175"/>
            <a:ext cx="16367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TDs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NZ" altLang="en-US" sz="3200" b="1">
              <a:solidFill>
                <a:srgbClr val="00456A"/>
              </a:solidFill>
              <a:latin typeface="Lucida Sans" panose="020B0602040502020204" pitchFamily="34" charset="0"/>
            </a:endParaRPr>
          </a:p>
        </p:txBody>
      </p:sp>
      <p:sp>
        <p:nvSpPr>
          <p:cNvPr id="192519" name="Title 1">
            <a:extLst>
              <a:ext uri="{FF2B5EF4-FFF2-40B4-BE49-F238E27FC236}">
                <a16:creationId xmlns:a16="http://schemas.microsoft.com/office/drawing/2014/main" id="{691394CD-AEEB-46A3-ABC6-44120CB373AD}"/>
              </a:ext>
            </a:extLst>
          </p:cNvPr>
          <p:cNvSpPr txBox="1">
            <a:spLocks/>
          </p:cNvSpPr>
          <p:nvPr/>
        </p:nvSpPr>
        <p:spPr bwMode="auto">
          <a:xfrm>
            <a:off x="1765300" y="1400175"/>
            <a:ext cx="16367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Cones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3ED09B-2739-4B27-9235-D14EA024A33D}"/>
              </a:ext>
            </a:extLst>
          </p:cNvPr>
          <p:cNvSpPr/>
          <p:nvPr/>
        </p:nvSpPr>
        <p:spPr>
          <a:xfrm>
            <a:off x="512763" y="1325563"/>
            <a:ext cx="8043862" cy="4721225"/>
          </a:xfrm>
          <a:prstGeom prst="roundRect">
            <a:avLst>
              <a:gd name="adj" fmla="val 5562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193539" name="Picture 1">
            <a:extLst>
              <a:ext uri="{FF2B5EF4-FFF2-40B4-BE49-F238E27FC236}">
                <a16:creationId xmlns:a16="http://schemas.microsoft.com/office/drawing/2014/main" id="{53FE54C0-88F9-43CB-9A39-9029DD3F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666" r="36060" b="13330"/>
          <a:stretch>
            <a:fillRect/>
          </a:stretch>
        </p:blipFill>
        <p:spPr bwMode="auto">
          <a:xfrm>
            <a:off x="795338" y="1831975"/>
            <a:ext cx="35782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2">
            <a:extLst>
              <a:ext uri="{FF2B5EF4-FFF2-40B4-BE49-F238E27FC236}">
                <a16:creationId xmlns:a16="http://schemas.microsoft.com/office/drawing/2014/main" id="{D4ECA1BF-D4C6-4D9D-91C0-7C78EFA3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24265" r="32899" b="16731"/>
          <a:stretch>
            <a:fillRect/>
          </a:stretch>
        </p:blipFill>
        <p:spPr bwMode="auto">
          <a:xfrm>
            <a:off x="4846638" y="1831975"/>
            <a:ext cx="35020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Title 1">
            <a:extLst>
              <a:ext uri="{FF2B5EF4-FFF2-40B4-BE49-F238E27FC236}">
                <a16:creationId xmlns:a16="http://schemas.microsoft.com/office/drawing/2014/main" id="{33842418-319B-4139-89F4-EE500DCA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2800">
                <a:solidFill>
                  <a:srgbClr val="00456A"/>
                </a:solidFill>
              </a:rPr>
              <a:t>Comparison at 25m</a:t>
            </a:r>
            <a:endParaRPr lang="en-NZ" altLang="en-US"/>
          </a:p>
        </p:txBody>
      </p:sp>
      <p:sp>
        <p:nvSpPr>
          <p:cNvPr id="193542" name="Title 1">
            <a:extLst>
              <a:ext uri="{FF2B5EF4-FFF2-40B4-BE49-F238E27FC236}">
                <a16:creationId xmlns:a16="http://schemas.microsoft.com/office/drawing/2014/main" id="{198FD9CF-38C3-43CD-B4F1-B6EC5C50C062}"/>
              </a:ext>
            </a:extLst>
          </p:cNvPr>
          <p:cNvSpPr txBox="1">
            <a:spLocks/>
          </p:cNvSpPr>
          <p:nvPr/>
        </p:nvSpPr>
        <p:spPr bwMode="auto">
          <a:xfrm>
            <a:off x="5792788" y="1400175"/>
            <a:ext cx="16367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TDs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NZ" altLang="en-US" sz="3200" b="1">
              <a:solidFill>
                <a:srgbClr val="00456A"/>
              </a:solidFill>
              <a:latin typeface="Lucida Sans" panose="020B0602040502020204" pitchFamily="34" charset="0"/>
            </a:endParaRPr>
          </a:p>
        </p:txBody>
      </p:sp>
      <p:sp>
        <p:nvSpPr>
          <p:cNvPr id="193543" name="Title 1">
            <a:extLst>
              <a:ext uri="{FF2B5EF4-FFF2-40B4-BE49-F238E27FC236}">
                <a16:creationId xmlns:a16="http://schemas.microsoft.com/office/drawing/2014/main" id="{3E60B1F1-45B2-4D39-BAD6-4A8A8EA80D5F}"/>
              </a:ext>
            </a:extLst>
          </p:cNvPr>
          <p:cNvSpPr txBox="1">
            <a:spLocks/>
          </p:cNvSpPr>
          <p:nvPr/>
        </p:nvSpPr>
        <p:spPr bwMode="auto">
          <a:xfrm>
            <a:off x="1765300" y="1400175"/>
            <a:ext cx="16367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1">
                <a:solidFill>
                  <a:srgbClr val="00456A"/>
                </a:solidFill>
              </a:rPr>
              <a:t>Cones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BD0D3B4-3CE1-4B5A-87D6-D8E54FCC8B6D}"/>
              </a:ext>
            </a:extLst>
          </p:cNvPr>
          <p:cNvGrpSpPr>
            <a:grpSpLocks/>
          </p:cNvGrpSpPr>
          <p:nvPr/>
        </p:nvGrpSpPr>
        <p:grpSpPr bwMode="auto">
          <a:xfrm>
            <a:off x="4694238" y="1219200"/>
            <a:ext cx="4205287" cy="4576763"/>
            <a:chOff x="4693921" y="1219200"/>
            <a:chExt cx="4206240" cy="4576180"/>
          </a:xfrm>
        </p:grpSpPr>
        <p:pic>
          <p:nvPicPr>
            <p:cNvPr id="176134" name="65CD9D19-0797-4F4C-8D5C-8E69CCFCF1B9" descr="image1.png">
              <a:extLst>
                <a:ext uri="{FF2B5EF4-FFF2-40B4-BE49-F238E27FC236}">
                  <a16:creationId xmlns:a16="http://schemas.microsoft.com/office/drawing/2014/main" id="{98ADE237-F657-4759-9695-3665332A6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921" y="1219200"/>
              <a:ext cx="4206240" cy="329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6135" name="Group 163">
              <a:extLst>
                <a:ext uri="{FF2B5EF4-FFF2-40B4-BE49-F238E27FC236}">
                  <a16:creationId xmlns:a16="http://schemas.microsoft.com/office/drawing/2014/main" id="{8719D291-1080-4023-8EFE-27E472FB5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6980" y="1782463"/>
              <a:ext cx="3975070" cy="4012917"/>
              <a:chOff x="4806980" y="1782463"/>
              <a:chExt cx="3975070" cy="4012917"/>
            </a:xfrm>
          </p:grpSpPr>
          <p:pic>
            <p:nvPicPr>
              <p:cNvPr id="165" name="Picture 20">
                <a:extLst>
                  <a:ext uri="{FF2B5EF4-FFF2-40B4-BE49-F238E27FC236}">
                    <a16:creationId xmlns:a16="http://schemas.microsoft.com/office/drawing/2014/main" id="{9ED41860-1615-4792-AAE8-4FC94C7FC8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85731" y="4541415"/>
                <a:ext cx="261996" cy="2301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20">
                <a:extLst>
                  <a:ext uri="{FF2B5EF4-FFF2-40B4-BE49-F238E27FC236}">
                    <a16:creationId xmlns:a16="http://schemas.microsoft.com/office/drawing/2014/main" id="{CFCDFF56-7953-4718-916D-AC78F6548A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07925" y="4768398"/>
                <a:ext cx="120677" cy="106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6">
                <a:extLst>
                  <a:ext uri="{FF2B5EF4-FFF2-40B4-BE49-F238E27FC236}">
                    <a16:creationId xmlns:a16="http://schemas.microsoft.com/office/drawing/2014/main" id="{48E0E37B-398F-4B64-AEC5-1C3E6197D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t="77936"/>
              <a:stretch>
                <a:fillRect/>
              </a:stretch>
            </p:blipFill>
            <p:spPr bwMode="auto">
              <a:xfrm>
                <a:off x="7937919" y="4739826"/>
                <a:ext cx="292166" cy="936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4">
                <a:extLst>
                  <a:ext uri="{FF2B5EF4-FFF2-40B4-BE49-F238E27FC236}">
                    <a16:creationId xmlns:a16="http://schemas.microsoft.com/office/drawing/2014/main" id="{75488C21-EFC5-45A0-B021-6401FE50E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050305" y="4801732"/>
                <a:ext cx="146083" cy="1507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4">
                <a:extLst>
                  <a:ext uri="{FF2B5EF4-FFF2-40B4-BE49-F238E27FC236}">
                    <a16:creationId xmlns:a16="http://schemas.microsoft.com/office/drawing/2014/main" id="{E263D75C-3DE3-4C31-9E9C-EECFAEBBD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07679" y="5331889"/>
                <a:ext cx="298518" cy="311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9">
                <a:extLst>
                  <a:ext uri="{FF2B5EF4-FFF2-40B4-BE49-F238E27FC236}">
                    <a16:creationId xmlns:a16="http://schemas.microsoft.com/office/drawing/2014/main" id="{F84BACFA-1896-4789-9E58-B785E9B8F0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29487" y="4409668"/>
                <a:ext cx="249294" cy="21904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0">
                <a:extLst>
                  <a:ext uri="{FF2B5EF4-FFF2-40B4-BE49-F238E27FC236}">
                    <a16:creationId xmlns:a16="http://schemas.microsoft.com/office/drawing/2014/main" id="{BF767D72-A9E7-4E1B-B168-612A1A1C8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" r="-2" b="27489"/>
              <a:stretch/>
            </p:blipFill>
            <p:spPr bwMode="auto">
              <a:xfrm>
                <a:off x="6120075" y="4290166"/>
                <a:ext cx="206818" cy="212016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20">
                <a:extLst>
                  <a:ext uri="{FF2B5EF4-FFF2-40B4-BE49-F238E27FC236}">
                    <a16:creationId xmlns:a16="http://schemas.microsoft.com/office/drawing/2014/main" id="{5C702AB3-8FA9-4FE6-AFE7-7E7AB9862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07539" y="3660464"/>
                <a:ext cx="312808" cy="274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2">
                <a:extLst>
                  <a:ext uri="{FF2B5EF4-FFF2-40B4-BE49-F238E27FC236}">
                    <a16:creationId xmlns:a16="http://schemas.microsoft.com/office/drawing/2014/main" id="{20B3D1C2-BB92-43FD-829C-7F2DF1364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3516" y="3022654"/>
                <a:ext cx="265326" cy="271550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3">
                <a:extLst>
                  <a:ext uri="{FF2B5EF4-FFF2-40B4-BE49-F238E27FC236}">
                    <a16:creationId xmlns:a16="http://schemas.microsoft.com/office/drawing/2014/main" id="{11A83044-0378-4BF3-B0B4-EBD8A55344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7109056" y="4312844"/>
                <a:ext cx="261997" cy="952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4">
                <a:extLst>
                  <a:ext uri="{FF2B5EF4-FFF2-40B4-BE49-F238E27FC236}">
                    <a16:creationId xmlns:a16="http://schemas.microsoft.com/office/drawing/2014/main" id="{A7345C53-8E11-4104-9A36-D8D773374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 t="67987"/>
              <a:stretch>
                <a:fillRect/>
              </a:stretch>
            </p:blipFill>
            <p:spPr bwMode="auto">
              <a:xfrm>
                <a:off x="7820417" y="4220781"/>
                <a:ext cx="263585" cy="1365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5">
                <a:extLst>
                  <a:ext uri="{FF2B5EF4-FFF2-40B4-BE49-F238E27FC236}">
                    <a16:creationId xmlns:a16="http://schemas.microsoft.com/office/drawing/2014/main" id="{7C6017A2-03DA-4242-AC75-0F92BD7DF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6589808" y="4093121"/>
                <a:ext cx="284175" cy="28698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6">
                <a:extLst>
                  <a:ext uri="{FF2B5EF4-FFF2-40B4-BE49-F238E27FC236}">
                    <a16:creationId xmlns:a16="http://schemas.microsoft.com/office/drawing/2014/main" id="{AEB3DF2B-FE67-4B5D-88CF-728284FE1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t="77936"/>
              <a:stretch>
                <a:fillRect/>
              </a:stretch>
            </p:blipFill>
            <p:spPr bwMode="auto">
              <a:xfrm>
                <a:off x="8063360" y="3628718"/>
                <a:ext cx="258821" cy="8253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7">
                <a:extLst>
                  <a:ext uri="{FF2B5EF4-FFF2-40B4-BE49-F238E27FC236}">
                    <a16:creationId xmlns:a16="http://schemas.microsoft.com/office/drawing/2014/main" id="{4728CBA3-9EC8-4460-A467-3E2069CD5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0613" y="4873056"/>
                <a:ext cx="292505" cy="299368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8">
                <a:extLst>
                  <a:ext uri="{FF2B5EF4-FFF2-40B4-BE49-F238E27FC236}">
                    <a16:creationId xmlns:a16="http://schemas.microsoft.com/office/drawing/2014/main" id="{775E8EFB-EDAB-42AE-9D2B-9BE0C156B4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897" y="4895084"/>
                <a:ext cx="292505" cy="299368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9">
                <a:extLst>
                  <a:ext uri="{FF2B5EF4-FFF2-40B4-BE49-F238E27FC236}">
                    <a16:creationId xmlns:a16="http://schemas.microsoft.com/office/drawing/2014/main" id="{96226C84-7815-40C8-B1D8-30B84403B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1132" y="3050121"/>
                <a:ext cx="292505" cy="298706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5">
                <a:extLst>
                  <a:ext uri="{FF2B5EF4-FFF2-40B4-BE49-F238E27FC236}">
                    <a16:creationId xmlns:a16="http://schemas.microsoft.com/office/drawing/2014/main" id="{654F875B-7707-4E4F-B704-6613DD605E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504" y="3410425"/>
                <a:ext cx="300832" cy="30720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7">
                <a:extLst>
                  <a:ext uri="{FF2B5EF4-FFF2-40B4-BE49-F238E27FC236}">
                    <a16:creationId xmlns:a16="http://schemas.microsoft.com/office/drawing/2014/main" id="{D3451B17-6852-4528-B294-2E7BAC9A6B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980" y="3734814"/>
                <a:ext cx="411692" cy="42135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3">
                <a:extLst>
                  <a:ext uri="{FF2B5EF4-FFF2-40B4-BE49-F238E27FC236}">
                    <a16:creationId xmlns:a16="http://schemas.microsoft.com/office/drawing/2014/main" id="{32608273-5C35-47FA-9B5F-1E7307983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309126" y="5608079"/>
                <a:ext cx="346153" cy="18095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">
                <a:extLst>
                  <a:ext uri="{FF2B5EF4-FFF2-40B4-BE49-F238E27FC236}">
                    <a16:creationId xmlns:a16="http://schemas.microsoft.com/office/drawing/2014/main" id="{E05B4231-44E1-4469-ACF8-ED5127B910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358702" y="4263637"/>
                <a:ext cx="414431" cy="2317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0">
                <a:extLst>
                  <a:ext uri="{FF2B5EF4-FFF2-40B4-BE49-F238E27FC236}">
                    <a16:creationId xmlns:a16="http://schemas.microsoft.com/office/drawing/2014/main" id="{F69A04F6-8B3E-4F31-AA91-B81B2DA89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515900" y="5108080"/>
                <a:ext cx="257233" cy="3603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841B3309-084D-482E-9FBD-16BA7916E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4219" y="5176518"/>
                <a:ext cx="249826" cy="255688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13">
                <a:extLst>
                  <a:ext uri="{FF2B5EF4-FFF2-40B4-BE49-F238E27FC236}">
                    <a16:creationId xmlns:a16="http://schemas.microsoft.com/office/drawing/2014/main" id="{3E495467-56BB-477C-A947-97D0A5202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7109056" y="3816019"/>
                <a:ext cx="195307" cy="2015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14">
                <a:extLst>
                  <a:ext uri="{FF2B5EF4-FFF2-40B4-BE49-F238E27FC236}">
                    <a16:creationId xmlns:a16="http://schemas.microsoft.com/office/drawing/2014/main" id="{23F62190-4C0C-4A16-90D4-E4A111DA3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058596" y="3325545"/>
                <a:ext cx="282639" cy="2888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15">
                <a:extLst>
                  <a:ext uri="{FF2B5EF4-FFF2-40B4-BE49-F238E27FC236}">
                    <a16:creationId xmlns:a16="http://schemas.microsoft.com/office/drawing/2014/main" id="{40D6EB18-3551-4428-A88A-8E9633538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7466" y="3199474"/>
                <a:ext cx="350017" cy="35822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11">
                <a:extLst>
                  <a:ext uri="{FF2B5EF4-FFF2-40B4-BE49-F238E27FC236}">
                    <a16:creationId xmlns:a16="http://schemas.microsoft.com/office/drawing/2014/main" id="{510C8A3F-21ED-44A4-A32D-3CC9B7492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3152" y="4742205"/>
                <a:ext cx="298750" cy="305759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6">
                <a:extLst>
                  <a:ext uri="{FF2B5EF4-FFF2-40B4-BE49-F238E27FC236}">
                    <a16:creationId xmlns:a16="http://schemas.microsoft.com/office/drawing/2014/main" id="{292CF24C-9F3D-426F-A745-FB79751C8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354" y="4857524"/>
                <a:ext cx="303664" cy="310788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10">
                <a:extLst>
                  <a:ext uri="{FF2B5EF4-FFF2-40B4-BE49-F238E27FC236}">
                    <a16:creationId xmlns:a16="http://schemas.microsoft.com/office/drawing/2014/main" id="{829EE733-C6B3-4648-B6F6-E920A85C2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7472676" y="4533478"/>
                <a:ext cx="184192" cy="274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3" descr="stop on red signal.png">
                <a:extLst>
                  <a:ext uri="{FF2B5EF4-FFF2-40B4-BE49-F238E27FC236}">
                    <a16:creationId xmlns:a16="http://schemas.microsoft.com/office/drawing/2014/main" id="{A2E006F9-8B84-40B0-815D-7C65BAF012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/>
              <a:srcRect l="13583" t="24535" r="31226" b="7668"/>
              <a:stretch>
                <a:fillRect/>
              </a:stretch>
            </p:blipFill>
            <p:spPr bwMode="auto">
              <a:xfrm>
                <a:off x="6937567" y="5498555"/>
                <a:ext cx="290579" cy="2904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12">
                <a:extLst>
                  <a:ext uri="{FF2B5EF4-FFF2-40B4-BE49-F238E27FC236}">
                    <a16:creationId xmlns:a16="http://schemas.microsoft.com/office/drawing/2014/main" id="{B43405A3-C7B7-4A1C-88D2-38B1592A4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488907" y="3639829"/>
                <a:ext cx="284226" cy="3428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13">
                <a:extLst>
                  <a:ext uri="{FF2B5EF4-FFF2-40B4-BE49-F238E27FC236}">
                    <a16:creationId xmlns:a16="http://schemas.microsoft.com/office/drawing/2014/main" id="{1D55A4A5-ED0C-4365-8590-75FF7D412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003"/>
              <a:stretch>
                <a:fillRect/>
              </a:stretch>
            </p:blipFill>
            <p:spPr bwMode="auto">
              <a:xfrm>
                <a:off x="5739739" y="4395348"/>
                <a:ext cx="297958" cy="313918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4">
                <a:extLst>
                  <a:ext uri="{FF2B5EF4-FFF2-40B4-BE49-F238E27FC236}">
                    <a16:creationId xmlns:a16="http://schemas.microsoft.com/office/drawing/2014/main" id="{EF66A446-33D0-4D6D-AC04-26C20664F1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087006" y="5140808"/>
                <a:ext cx="212076" cy="220639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15">
                <a:extLst>
                  <a:ext uri="{FF2B5EF4-FFF2-40B4-BE49-F238E27FC236}">
                    <a16:creationId xmlns:a16="http://schemas.microsoft.com/office/drawing/2014/main" id="{F90E251E-79E0-4BFB-9072-1037E4C8D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454506" y="5014429"/>
                <a:ext cx="296930" cy="422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16">
                <a:extLst>
                  <a:ext uri="{FF2B5EF4-FFF2-40B4-BE49-F238E27FC236}">
                    <a16:creationId xmlns:a16="http://schemas.microsoft.com/office/drawing/2014/main" id="{942EEB53-56B4-48CE-B8C2-DCF34005C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/>
              <a:srcRect t="-319" b="26019"/>
              <a:stretch>
                <a:fillRect/>
              </a:stretch>
            </p:blipFill>
            <p:spPr bwMode="auto">
              <a:xfrm>
                <a:off x="8439682" y="2689038"/>
                <a:ext cx="333451" cy="3333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17">
                <a:extLst>
                  <a:ext uri="{FF2B5EF4-FFF2-40B4-BE49-F238E27FC236}">
                    <a16:creationId xmlns:a16="http://schemas.microsoft.com/office/drawing/2014/main" id="{FF3FA739-7A5C-4C3F-8C76-5AC36A7D9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5354471" y="4655700"/>
                <a:ext cx="249294" cy="1349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18">
                <a:extLst>
                  <a:ext uri="{FF2B5EF4-FFF2-40B4-BE49-F238E27FC236}">
                    <a16:creationId xmlns:a16="http://schemas.microsoft.com/office/drawing/2014/main" id="{70FBFD6B-3C79-4D68-B140-EBF3E1300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5238557" y="4808081"/>
                <a:ext cx="365208" cy="20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19">
                <a:extLst>
                  <a:ext uri="{FF2B5EF4-FFF2-40B4-BE49-F238E27FC236}">
                    <a16:creationId xmlns:a16="http://schemas.microsoft.com/office/drawing/2014/main" id="{D2F2C738-73AF-4A4C-AD4A-7C80A08E3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67315" y="5444587"/>
                <a:ext cx="158786" cy="1412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20">
                <a:extLst>
                  <a:ext uri="{FF2B5EF4-FFF2-40B4-BE49-F238E27FC236}">
                    <a16:creationId xmlns:a16="http://schemas.microsoft.com/office/drawing/2014/main" id="{0310A114-3C9E-47D8-9954-E2295D846B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71335" y="3036656"/>
                <a:ext cx="239766" cy="2095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21">
                <a:extLst>
                  <a:ext uri="{FF2B5EF4-FFF2-40B4-BE49-F238E27FC236}">
                    <a16:creationId xmlns:a16="http://schemas.microsoft.com/office/drawing/2014/main" id="{D128007F-7252-4A9E-BDCD-14F674DC9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5238557" y="4474748"/>
                <a:ext cx="411256" cy="1682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" name="Picture 22">
                <a:extLst>
                  <a:ext uri="{FF2B5EF4-FFF2-40B4-BE49-F238E27FC236}">
                    <a16:creationId xmlns:a16="http://schemas.microsoft.com/office/drawing/2014/main" id="{0DCC934E-AE8C-431E-85D6-CCF3FFBE4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7401" y="2218544"/>
                <a:ext cx="186236" cy="191028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Picture 5">
                <a:extLst>
                  <a:ext uri="{FF2B5EF4-FFF2-40B4-BE49-F238E27FC236}">
                    <a16:creationId xmlns:a16="http://schemas.microsoft.com/office/drawing/2014/main" id="{93E04E00-C8E4-4790-8A7B-D16CF9B7A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9885" y="5132372"/>
                <a:ext cx="300832" cy="30720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" name="Picture 5">
                <a:extLst>
                  <a:ext uri="{FF2B5EF4-FFF2-40B4-BE49-F238E27FC236}">
                    <a16:creationId xmlns:a16="http://schemas.microsoft.com/office/drawing/2014/main" id="{69A25F79-30D6-4638-9F3A-CF6CBF51B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4964" y="4815107"/>
                <a:ext cx="196652" cy="200820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17">
                <a:extLst>
                  <a:ext uri="{FF2B5EF4-FFF2-40B4-BE49-F238E27FC236}">
                    <a16:creationId xmlns:a16="http://schemas.microsoft.com/office/drawing/2014/main" id="{A2E9F56A-800F-431A-9715-0BD713E30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7706091" y="5655698"/>
                <a:ext cx="249295" cy="1333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3">
                <a:extLst>
                  <a:ext uri="{FF2B5EF4-FFF2-40B4-BE49-F238E27FC236}">
                    <a16:creationId xmlns:a16="http://schemas.microsoft.com/office/drawing/2014/main" id="{359D6014-3159-46C0-BE8E-47F5AA3B7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6154752" y="4804906"/>
                <a:ext cx="293754" cy="106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5">
                <a:extLst>
                  <a:ext uri="{FF2B5EF4-FFF2-40B4-BE49-F238E27FC236}">
                    <a16:creationId xmlns:a16="http://schemas.microsoft.com/office/drawing/2014/main" id="{8E09922F-F241-47E6-AFE6-3E9308C829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2805" y="5482560"/>
                <a:ext cx="300832" cy="30720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" name="Picture 18">
                <a:extLst>
                  <a:ext uri="{FF2B5EF4-FFF2-40B4-BE49-F238E27FC236}">
                    <a16:creationId xmlns:a16="http://schemas.microsoft.com/office/drawing/2014/main" id="{4CE10720-132E-48AD-8225-F6047B28E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5649813" y="5590618"/>
                <a:ext cx="365208" cy="1984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7">
                <a:extLst>
                  <a:ext uri="{FF2B5EF4-FFF2-40B4-BE49-F238E27FC236}">
                    <a16:creationId xmlns:a16="http://schemas.microsoft.com/office/drawing/2014/main" id="{57F93EF7-06B5-4F3A-A401-BD3B47913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312" y="4645372"/>
                <a:ext cx="250216" cy="256087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" name="Picture 21">
                <a:extLst>
                  <a:ext uri="{FF2B5EF4-FFF2-40B4-BE49-F238E27FC236}">
                    <a16:creationId xmlns:a16="http://schemas.microsoft.com/office/drawing/2014/main" id="{0D0CF60E-EEE3-4BCA-8068-D59BA5897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131286" y="4422367"/>
                <a:ext cx="311221" cy="1285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3">
                <a:extLst>
                  <a:ext uri="{FF2B5EF4-FFF2-40B4-BE49-F238E27FC236}">
                    <a16:creationId xmlns:a16="http://schemas.microsoft.com/office/drawing/2014/main" id="{4AD625D5-4447-4D50-924A-B019A2DD43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822538" y="4552525"/>
                <a:ext cx="346153" cy="18095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" name="Picture 18">
                <a:extLst>
                  <a:ext uri="{FF2B5EF4-FFF2-40B4-BE49-F238E27FC236}">
                    <a16:creationId xmlns:a16="http://schemas.microsoft.com/office/drawing/2014/main" id="{69AD0CE3-4B29-4744-945E-77B8529EE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5937215" y="4931890"/>
                <a:ext cx="365208" cy="20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7">
                <a:extLst>
                  <a:ext uri="{FF2B5EF4-FFF2-40B4-BE49-F238E27FC236}">
                    <a16:creationId xmlns:a16="http://schemas.microsoft.com/office/drawing/2014/main" id="{ADCF7616-A5C8-49B0-ADFB-7076759D09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3152" y="5368418"/>
                <a:ext cx="411692" cy="42135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8">
                <a:extLst>
                  <a:ext uri="{FF2B5EF4-FFF2-40B4-BE49-F238E27FC236}">
                    <a16:creationId xmlns:a16="http://schemas.microsoft.com/office/drawing/2014/main" id="{11B9CEAB-D693-456A-8AD6-D865D4852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3506" y="5490401"/>
                <a:ext cx="292505" cy="299368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3">
                <a:extLst>
                  <a:ext uri="{FF2B5EF4-FFF2-40B4-BE49-F238E27FC236}">
                    <a16:creationId xmlns:a16="http://schemas.microsoft.com/office/drawing/2014/main" id="{CFB9F79C-4714-490A-8D7A-D8A6C1FEF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6943918" y="5319191"/>
                <a:ext cx="292166" cy="106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15">
                <a:extLst>
                  <a:ext uri="{FF2B5EF4-FFF2-40B4-BE49-F238E27FC236}">
                    <a16:creationId xmlns:a16="http://schemas.microsoft.com/office/drawing/2014/main" id="{AEBD0B20-CA07-494A-956A-1F88029B0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773" y="4536856"/>
                <a:ext cx="350017" cy="35822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3">
                <a:extLst>
                  <a:ext uri="{FF2B5EF4-FFF2-40B4-BE49-F238E27FC236}">
                    <a16:creationId xmlns:a16="http://schemas.microsoft.com/office/drawing/2014/main" id="{9D2D872D-FC30-43F3-A0A3-AE0B6EA30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5273490" y="5454110"/>
                <a:ext cx="292166" cy="106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4">
                <a:extLst>
                  <a:ext uri="{FF2B5EF4-FFF2-40B4-BE49-F238E27FC236}">
                    <a16:creationId xmlns:a16="http://schemas.microsoft.com/office/drawing/2014/main" id="{162778F5-A96D-45A2-92DE-28D3AF9F2F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 t="67987"/>
              <a:stretch>
                <a:fillRect/>
              </a:stretch>
            </p:blipFill>
            <p:spPr bwMode="auto">
              <a:xfrm>
                <a:off x="7024900" y="4649351"/>
                <a:ext cx="261996" cy="1365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3">
                <a:extLst>
                  <a:ext uri="{FF2B5EF4-FFF2-40B4-BE49-F238E27FC236}">
                    <a16:creationId xmlns:a16="http://schemas.microsoft.com/office/drawing/2014/main" id="{3006A08D-A341-442A-B22D-3FD5DCB46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6337356" y="4285859"/>
                <a:ext cx="292166" cy="106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6">
                <a:extLst>
                  <a:ext uri="{FF2B5EF4-FFF2-40B4-BE49-F238E27FC236}">
                    <a16:creationId xmlns:a16="http://schemas.microsoft.com/office/drawing/2014/main" id="{02DC8983-0FC1-4CAF-A053-C752BB5B9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t="77936"/>
              <a:stretch>
                <a:fillRect/>
              </a:stretch>
            </p:blipFill>
            <p:spPr bwMode="auto">
              <a:xfrm>
                <a:off x="7061420" y="4554113"/>
                <a:ext cx="292166" cy="936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3">
                <a:extLst>
                  <a:ext uri="{FF2B5EF4-FFF2-40B4-BE49-F238E27FC236}">
                    <a16:creationId xmlns:a16="http://schemas.microsoft.com/office/drawing/2014/main" id="{0CE3B03B-BB64-466B-9E08-7E92C7806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8480967" y="4141416"/>
                <a:ext cx="292166" cy="106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" name="Picture 11">
                <a:extLst>
                  <a:ext uri="{FF2B5EF4-FFF2-40B4-BE49-F238E27FC236}">
                    <a16:creationId xmlns:a16="http://schemas.microsoft.com/office/drawing/2014/main" id="{9C26157A-D3D4-4DFE-A128-B484A19E26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1863" y="4918163"/>
                <a:ext cx="298750" cy="305759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5">
                <a:extLst>
                  <a:ext uri="{FF2B5EF4-FFF2-40B4-BE49-F238E27FC236}">
                    <a16:creationId xmlns:a16="http://schemas.microsoft.com/office/drawing/2014/main" id="{C7F9987E-7725-4956-AFB6-706D5C71E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6940743" y="4241415"/>
                <a:ext cx="168313" cy="2380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3">
                <a:extLst>
                  <a:ext uri="{FF2B5EF4-FFF2-40B4-BE49-F238E27FC236}">
                    <a16:creationId xmlns:a16="http://schemas.microsoft.com/office/drawing/2014/main" id="{EFFE85D2-1DB4-4D5F-8F71-96B2B0972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287781" y="5608079"/>
                <a:ext cx="346153" cy="18095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3">
                <a:extLst>
                  <a:ext uri="{FF2B5EF4-FFF2-40B4-BE49-F238E27FC236}">
                    <a16:creationId xmlns:a16="http://schemas.microsoft.com/office/drawing/2014/main" id="{1CB8DA1C-60CF-473E-B71A-03745F24C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582238" y="4004908"/>
                <a:ext cx="346153" cy="18095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20">
                <a:extLst>
                  <a:ext uri="{FF2B5EF4-FFF2-40B4-BE49-F238E27FC236}">
                    <a16:creationId xmlns:a16="http://schemas.microsoft.com/office/drawing/2014/main" id="{E0EA8CAC-58F7-4F19-ACE1-F80F885A5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21865" y="4981096"/>
                <a:ext cx="215949" cy="1904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0">
                <a:extLst>
                  <a:ext uri="{FF2B5EF4-FFF2-40B4-BE49-F238E27FC236}">
                    <a16:creationId xmlns:a16="http://schemas.microsoft.com/office/drawing/2014/main" id="{55B58B16-C9F1-451A-B5BF-47617342B2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30034" y="5026004"/>
                <a:ext cx="313732" cy="274453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9">
                <a:extLst>
                  <a:ext uri="{FF2B5EF4-FFF2-40B4-BE49-F238E27FC236}">
                    <a16:creationId xmlns:a16="http://schemas.microsoft.com/office/drawing/2014/main" id="{2A7B0CF6-EA1B-4C97-B32E-4F0DB24428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527015" y="3389036"/>
                <a:ext cx="246118" cy="2174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9">
                <a:extLst>
                  <a:ext uri="{FF2B5EF4-FFF2-40B4-BE49-F238E27FC236}">
                    <a16:creationId xmlns:a16="http://schemas.microsoft.com/office/drawing/2014/main" id="{7B9DC5D4-8E8D-48A3-817B-79755DAE96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74299" y="4201733"/>
                <a:ext cx="247706" cy="2174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5">
                <a:extLst>
                  <a:ext uri="{FF2B5EF4-FFF2-40B4-BE49-F238E27FC236}">
                    <a16:creationId xmlns:a16="http://schemas.microsoft.com/office/drawing/2014/main" id="{EBFCC99D-B7DB-4771-9B06-42B9CB0EF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7997484" y="5203419"/>
                <a:ext cx="284175" cy="28698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6">
                <a:extLst>
                  <a:ext uri="{FF2B5EF4-FFF2-40B4-BE49-F238E27FC236}">
                    <a16:creationId xmlns:a16="http://schemas.microsoft.com/office/drawing/2014/main" id="{84E69028-15F9-4AB1-9364-DFA46AF57F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6329" y="5159523"/>
                <a:ext cx="261062" cy="267186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13">
                <a:extLst>
                  <a:ext uri="{FF2B5EF4-FFF2-40B4-BE49-F238E27FC236}">
                    <a16:creationId xmlns:a16="http://schemas.microsoft.com/office/drawing/2014/main" id="{9C294C6D-2F1F-4EAC-B530-E950A17DC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/>
              <a:srcRect b="30003"/>
              <a:stretch>
                <a:fillRect/>
              </a:stretch>
            </p:blipFill>
            <p:spPr bwMode="auto">
              <a:xfrm>
                <a:off x="6337356" y="5476333"/>
                <a:ext cx="298518" cy="3126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19">
                <a:extLst>
                  <a:ext uri="{FF2B5EF4-FFF2-40B4-BE49-F238E27FC236}">
                    <a16:creationId xmlns:a16="http://schemas.microsoft.com/office/drawing/2014/main" id="{06729339-0AEB-4A6B-AD90-C5F593F43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645401" y="5544587"/>
                <a:ext cx="279463" cy="244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12">
                <a:extLst>
                  <a:ext uri="{FF2B5EF4-FFF2-40B4-BE49-F238E27FC236}">
                    <a16:creationId xmlns:a16="http://schemas.microsoft.com/office/drawing/2014/main" id="{EEDC2AA6-CF11-4F32-8212-55D0319D83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7917277" y="4379510"/>
                <a:ext cx="285815" cy="3444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" name="Picture 11">
                <a:extLst>
                  <a:ext uri="{FF2B5EF4-FFF2-40B4-BE49-F238E27FC236}">
                    <a16:creationId xmlns:a16="http://schemas.microsoft.com/office/drawing/2014/main" id="{DFC3DE25-A3F7-4FCA-A3D4-A4DE7414E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5266" y="2684599"/>
                <a:ext cx="298750" cy="305759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0">
                <a:extLst>
                  <a:ext uri="{FF2B5EF4-FFF2-40B4-BE49-F238E27FC236}">
                    <a16:creationId xmlns:a16="http://schemas.microsoft.com/office/drawing/2014/main" id="{A58EC786-F0F9-4A1F-B2B4-0CA320791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226909" y="4511256"/>
                <a:ext cx="184192" cy="274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10">
                <a:extLst>
                  <a:ext uri="{FF2B5EF4-FFF2-40B4-BE49-F238E27FC236}">
                    <a16:creationId xmlns:a16="http://schemas.microsoft.com/office/drawing/2014/main" id="{BA2D012E-EAE6-4461-A353-0AC0A7320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7371053" y="3946177"/>
                <a:ext cx="184192" cy="274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" name="Picture 10">
                <a:extLst>
                  <a:ext uri="{FF2B5EF4-FFF2-40B4-BE49-F238E27FC236}">
                    <a16:creationId xmlns:a16="http://schemas.microsoft.com/office/drawing/2014/main" id="{40A496C6-A455-467B-A8B3-4697894590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4822538" y="5073159"/>
                <a:ext cx="184192" cy="274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" name="Picture 10">
                <a:extLst>
                  <a:ext uri="{FF2B5EF4-FFF2-40B4-BE49-F238E27FC236}">
                    <a16:creationId xmlns:a16="http://schemas.microsoft.com/office/drawing/2014/main" id="{026B05DF-2469-42F8-968A-4EE57BD6F5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355526" y="3300148"/>
                <a:ext cx="155610" cy="21904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0">
                <a:extLst>
                  <a:ext uri="{FF2B5EF4-FFF2-40B4-BE49-F238E27FC236}">
                    <a16:creationId xmlns:a16="http://schemas.microsoft.com/office/drawing/2014/main" id="{C172D00E-F073-46E1-A84C-73B407B97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311066" y="2411261"/>
                <a:ext cx="184192" cy="2730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5">
                <a:extLst>
                  <a:ext uri="{FF2B5EF4-FFF2-40B4-BE49-F238E27FC236}">
                    <a16:creationId xmlns:a16="http://schemas.microsoft.com/office/drawing/2014/main" id="{04FBC1AF-3BED-4AA7-AC23-E998C2748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526" y="3935587"/>
                <a:ext cx="300832" cy="30720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5">
                <a:extLst>
                  <a:ext uri="{FF2B5EF4-FFF2-40B4-BE49-F238E27FC236}">
                    <a16:creationId xmlns:a16="http://schemas.microsoft.com/office/drawing/2014/main" id="{5B8622A7-1D5F-47FF-B048-C348BE55E4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379" y="4519593"/>
                <a:ext cx="300832" cy="307209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" name="Picture 15">
                <a:extLst>
                  <a:ext uri="{FF2B5EF4-FFF2-40B4-BE49-F238E27FC236}">
                    <a16:creationId xmlns:a16="http://schemas.microsoft.com/office/drawing/2014/main" id="{4F8A3D1E-07CB-416A-959F-51D8F36FD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3827" y="1782463"/>
                <a:ext cx="278223" cy="28475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Picture 5">
                <a:extLst>
                  <a:ext uri="{FF2B5EF4-FFF2-40B4-BE49-F238E27FC236}">
                    <a16:creationId xmlns:a16="http://schemas.microsoft.com/office/drawing/2014/main" id="{5DB66364-36DA-4EEF-A341-1E5166C0D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5098023" y="5301010"/>
                <a:ext cx="197606" cy="199557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3" descr="stop on red signal.png">
                <a:extLst>
                  <a:ext uri="{FF2B5EF4-FFF2-40B4-BE49-F238E27FC236}">
                    <a16:creationId xmlns:a16="http://schemas.microsoft.com/office/drawing/2014/main" id="{BF6FABB8-FADE-4415-AC60-4CAE6AF75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/>
              <a:srcRect l="13583" t="24535" r="31226" b="7668"/>
              <a:stretch>
                <a:fillRect/>
              </a:stretch>
            </p:blipFill>
            <p:spPr bwMode="auto">
              <a:xfrm>
                <a:off x="7680685" y="4530303"/>
                <a:ext cx="203246" cy="2031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8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92A69C2C-264E-48F9-BA6F-CA5C179BA2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4525" y="2536371"/>
                <a:ext cx="120466" cy="123294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9" name="Picture 10">
                <a:extLst>
                  <a:ext uri="{FF2B5EF4-FFF2-40B4-BE49-F238E27FC236}">
                    <a16:creationId xmlns:a16="http://schemas.microsoft.com/office/drawing/2014/main" id="{590AF1E4-125F-47F8-A5FB-D377D4D655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7236085" y="5350937"/>
                <a:ext cx="163550" cy="2412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3" descr="stop on red signal.png">
                <a:extLst>
                  <a:ext uri="{FF2B5EF4-FFF2-40B4-BE49-F238E27FC236}">
                    <a16:creationId xmlns:a16="http://schemas.microsoft.com/office/drawing/2014/main" id="{F59DA445-9738-4B8D-89E0-374504A80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/>
              <a:srcRect l="13583" t="24535" r="31226" b="7668"/>
              <a:stretch>
                <a:fillRect/>
              </a:stretch>
            </p:blipFill>
            <p:spPr bwMode="auto">
              <a:xfrm>
                <a:off x="6030899" y="5531889"/>
                <a:ext cx="261996" cy="2619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12">
                <a:extLst>
                  <a:ext uri="{FF2B5EF4-FFF2-40B4-BE49-F238E27FC236}">
                    <a16:creationId xmlns:a16="http://schemas.microsoft.com/office/drawing/2014/main" id="{8848B148-AE99-46C7-929B-7D7EFADD7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629170" y="4698557"/>
                <a:ext cx="246119" cy="2968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17">
                <a:extLst>
                  <a:ext uri="{FF2B5EF4-FFF2-40B4-BE49-F238E27FC236}">
                    <a16:creationId xmlns:a16="http://schemas.microsoft.com/office/drawing/2014/main" id="{A0B3C8D2-E4A5-4995-9B6C-145EC7234E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7601292" y="3857289"/>
                <a:ext cx="249295" cy="1349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19">
                <a:extLst>
                  <a:ext uri="{FF2B5EF4-FFF2-40B4-BE49-F238E27FC236}">
                    <a16:creationId xmlns:a16="http://schemas.microsoft.com/office/drawing/2014/main" id="{1E7F8CE9-922B-4AA1-90BD-B4C903BC7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56868" y="3701734"/>
                <a:ext cx="176252" cy="15396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4" name="Picture 19">
                <a:extLst>
                  <a:ext uri="{FF2B5EF4-FFF2-40B4-BE49-F238E27FC236}">
                    <a16:creationId xmlns:a16="http://schemas.microsoft.com/office/drawing/2014/main" id="{57FCB03B-D744-48B9-B3EA-568384DDB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442506" y="5371571"/>
                <a:ext cx="246119" cy="2174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5" name="Picture 6">
                <a:extLst>
                  <a:ext uri="{FF2B5EF4-FFF2-40B4-BE49-F238E27FC236}">
                    <a16:creationId xmlns:a16="http://schemas.microsoft.com/office/drawing/2014/main" id="{DF60F3E6-B278-4C5F-829E-9EF3BBDB8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9973" y="4787565"/>
                <a:ext cx="303664" cy="310788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" name="Picture 4">
                <a:extLst>
                  <a:ext uri="{FF2B5EF4-FFF2-40B4-BE49-F238E27FC236}">
                    <a16:creationId xmlns:a16="http://schemas.microsoft.com/office/drawing/2014/main" id="{7BD9D393-CB43-4747-8904-7DD32C759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 t="67987"/>
              <a:stretch>
                <a:fillRect/>
              </a:stretch>
            </p:blipFill>
            <p:spPr bwMode="auto">
              <a:xfrm>
                <a:off x="8514312" y="3992210"/>
                <a:ext cx="263585" cy="1365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" name="Picture 12">
                <a:extLst>
                  <a:ext uri="{FF2B5EF4-FFF2-40B4-BE49-F238E27FC236}">
                    <a16:creationId xmlns:a16="http://schemas.microsoft.com/office/drawing/2014/main" id="{993E5DED-D658-4E41-BD6C-F8C03DBE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7109056" y="4030305"/>
                <a:ext cx="238179" cy="287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8" name="Picture 3">
                <a:extLst>
                  <a:ext uri="{FF2B5EF4-FFF2-40B4-BE49-F238E27FC236}">
                    <a16:creationId xmlns:a16="http://schemas.microsoft.com/office/drawing/2014/main" id="{DAF9EA9C-E0E9-41BE-8EF4-5D4AC51B8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7564772" y="4419192"/>
                <a:ext cx="292166" cy="106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" name="Picture 6">
                <a:extLst>
                  <a:ext uri="{FF2B5EF4-FFF2-40B4-BE49-F238E27FC236}">
                    <a16:creationId xmlns:a16="http://schemas.microsoft.com/office/drawing/2014/main" id="{63A934D8-CA99-49FB-9CF3-E185C75B9C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t="77936"/>
              <a:stretch>
                <a:fillRect/>
              </a:stretch>
            </p:blipFill>
            <p:spPr bwMode="auto">
              <a:xfrm>
                <a:off x="8517488" y="2439832"/>
                <a:ext cx="258821" cy="793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15">
                <a:extLst>
                  <a:ext uri="{FF2B5EF4-FFF2-40B4-BE49-F238E27FC236}">
                    <a16:creationId xmlns:a16="http://schemas.microsoft.com/office/drawing/2014/main" id="{1DCD26AD-5256-4CD1-8D9B-D44E2EB133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6316714" y="4933477"/>
                <a:ext cx="168313" cy="2396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3">
                <a:extLst>
                  <a:ext uri="{FF2B5EF4-FFF2-40B4-BE49-F238E27FC236}">
                    <a16:creationId xmlns:a16="http://schemas.microsoft.com/office/drawing/2014/main" id="{89E9CD8B-95F0-47AB-954A-7DB2566CB6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74275"/>
              <a:stretch>
                <a:fillRect/>
              </a:stretch>
            </p:blipFill>
            <p:spPr bwMode="auto">
              <a:xfrm>
                <a:off x="6677158" y="5427127"/>
                <a:ext cx="263585" cy="952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10">
                <a:extLst>
                  <a:ext uri="{FF2B5EF4-FFF2-40B4-BE49-F238E27FC236}">
                    <a16:creationId xmlns:a16="http://schemas.microsoft.com/office/drawing/2014/main" id="{C3A85E5C-53A9-49A9-A005-AF8BD6D19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315829" y="4003320"/>
                <a:ext cx="161962" cy="2396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21">
                <a:extLst>
                  <a:ext uri="{FF2B5EF4-FFF2-40B4-BE49-F238E27FC236}">
                    <a16:creationId xmlns:a16="http://schemas.microsoft.com/office/drawing/2014/main" id="{4D0C5FF9-D691-44B6-A633-D4B3FB9361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8247552" y="3723956"/>
                <a:ext cx="230239" cy="920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11">
                <a:extLst>
                  <a:ext uri="{FF2B5EF4-FFF2-40B4-BE49-F238E27FC236}">
                    <a16:creationId xmlns:a16="http://schemas.microsoft.com/office/drawing/2014/main" id="{62F8B094-0C43-4D4C-AB1E-58F720771C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6245" y="3537617"/>
                <a:ext cx="149375" cy="152879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15">
                <a:extLst>
                  <a:ext uri="{FF2B5EF4-FFF2-40B4-BE49-F238E27FC236}">
                    <a16:creationId xmlns:a16="http://schemas.microsoft.com/office/drawing/2014/main" id="{94D5469A-4242-497D-B0FC-BC5259FD4B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3730" y="3823038"/>
                <a:ext cx="148979" cy="152474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5">
                <a:extLst>
                  <a:ext uri="{FF2B5EF4-FFF2-40B4-BE49-F238E27FC236}">
                    <a16:creationId xmlns:a16="http://schemas.microsoft.com/office/drawing/2014/main" id="{135F4DA5-8DCC-41EA-9D9E-3692F2FA6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7664972" y="4957766"/>
                <a:ext cx="284175" cy="28698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10A0F7F6-4E5C-4C90-85C2-26D8EA4AF9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147297" y="4594329"/>
                <a:ext cx="193203" cy="188776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51BA7B4E-BE62-41A6-BC61-9C458F036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243456" y="5560425"/>
                <a:ext cx="234460" cy="229086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10">
                <a:extLst>
                  <a:ext uri="{FF2B5EF4-FFF2-40B4-BE49-F238E27FC236}">
                    <a16:creationId xmlns:a16="http://schemas.microsoft.com/office/drawing/2014/main" id="{6704D984-BC08-4C95-A8E8-CD501D1A51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288836" y="5193794"/>
                <a:ext cx="217536" cy="32698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0" name="Picture 20">
                <a:extLst>
                  <a:ext uri="{FF2B5EF4-FFF2-40B4-BE49-F238E27FC236}">
                    <a16:creationId xmlns:a16="http://schemas.microsoft.com/office/drawing/2014/main" id="{CFD262C5-CF47-4638-989B-495CA31E3F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89474" y="5447761"/>
                <a:ext cx="157198" cy="1380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18">
                <a:extLst>
                  <a:ext uri="{FF2B5EF4-FFF2-40B4-BE49-F238E27FC236}">
                    <a16:creationId xmlns:a16="http://schemas.microsoft.com/office/drawing/2014/main" id="{7623D84E-79D2-4801-A344-DC292BF24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7445682" y="5216016"/>
                <a:ext cx="266760" cy="1444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2" name="Picture 21">
                <a:extLst>
                  <a:ext uri="{FF2B5EF4-FFF2-40B4-BE49-F238E27FC236}">
                    <a16:creationId xmlns:a16="http://schemas.microsoft.com/office/drawing/2014/main" id="{8DDFD197-A6B0-4962-A8AE-016EB75B0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099529" y="5181095"/>
                <a:ext cx="323923" cy="1333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3" name="Picture 5">
                <a:extLst>
                  <a:ext uri="{FF2B5EF4-FFF2-40B4-BE49-F238E27FC236}">
                    <a16:creationId xmlns:a16="http://schemas.microsoft.com/office/drawing/2014/main" id="{16531E47-D647-48D2-8810-08CCC08A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6895898" y="4765361"/>
                <a:ext cx="142088" cy="14349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4" name="Picture 5">
                <a:extLst>
                  <a:ext uri="{FF2B5EF4-FFF2-40B4-BE49-F238E27FC236}">
                    <a16:creationId xmlns:a16="http://schemas.microsoft.com/office/drawing/2014/main" id="{B5110096-C6BB-4C90-8C14-BA828D8DD3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6459094" y="4852038"/>
                <a:ext cx="142088" cy="143491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5" name="Picture 6">
                <a:extLst>
                  <a:ext uri="{FF2B5EF4-FFF2-40B4-BE49-F238E27FC236}">
                    <a16:creationId xmlns:a16="http://schemas.microsoft.com/office/drawing/2014/main" id="{012F79A9-16AE-4DBF-9F24-23C83BA9D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0138" y="4725057"/>
                <a:ext cx="179581" cy="183794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" name="Picture 5">
                <a:extLst>
                  <a:ext uri="{FF2B5EF4-FFF2-40B4-BE49-F238E27FC236}">
                    <a16:creationId xmlns:a16="http://schemas.microsoft.com/office/drawing/2014/main" id="{49348135-B863-4E60-BF5D-247B2EC722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775"/>
              <a:stretch>
                <a:fillRect/>
              </a:stretch>
            </p:blipFill>
            <p:spPr bwMode="auto">
              <a:xfrm>
                <a:off x="5748576" y="5009330"/>
                <a:ext cx="176305" cy="178046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" name="Picture 16">
                <a:extLst>
                  <a:ext uri="{FF2B5EF4-FFF2-40B4-BE49-F238E27FC236}">
                    <a16:creationId xmlns:a16="http://schemas.microsoft.com/office/drawing/2014/main" id="{5FDB9291-58C1-466D-A1FF-16F0B17524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/>
              <a:srcRect t="-319" b="26019"/>
              <a:stretch>
                <a:fillRect/>
              </a:stretch>
            </p:blipFill>
            <p:spPr bwMode="auto">
              <a:xfrm>
                <a:off x="7748964" y="4746176"/>
                <a:ext cx="179428" cy="17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8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4D14ADAD-0700-4876-BECD-D7CBC70ED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883337" y="5160276"/>
                <a:ext cx="151510" cy="155065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9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2D15EA8A-1891-4C07-B70D-255753487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6901752" y="4503959"/>
                <a:ext cx="155065" cy="15151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254AC025-2F4C-4779-B469-E61074A8F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292378" y="5296010"/>
                <a:ext cx="155065" cy="15151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1" name="Picture 20">
                <a:extLst>
                  <a:ext uri="{FF2B5EF4-FFF2-40B4-BE49-F238E27FC236}">
                    <a16:creationId xmlns:a16="http://schemas.microsoft.com/office/drawing/2014/main" id="{59F90C1F-2885-496F-BFF0-6DC78B6641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512724" y="2543006"/>
                <a:ext cx="119090" cy="1047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20">
                <a:extLst>
                  <a:ext uri="{FF2B5EF4-FFF2-40B4-BE49-F238E27FC236}">
                    <a16:creationId xmlns:a16="http://schemas.microsoft.com/office/drawing/2014/main" id="{DD71671E-5296-4832-AAA9-F9B6D53C8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49034" y="4084273"/>
                <a:ext cx="120677" cy="1031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5616AD7E-6830-454B-B076-05E0D6805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6354" y="3843714"/>
                <a:ext cx="99440" cy="101775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">
                <a:extLst>
                  <a:ext uri="{FF2B5EF4-FFF2-40B4-BE49-F238E27FC236}">
                    <a16:creationId xmlns:a16="http://schemas.microsoft.com/office/drawing/2014/main" id="{4AE3A0D9-0424-4A15-B376-E7D1B41B1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4799" y="3193602"/>
                <a:ext cx="122896" cy="12578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9EF3CF68-A1D2-461B-A6D3-9ECAF21E6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195048" y="4649301"/>
                <a:ext cx="155065" cy="15151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4">
                <a:extLst>
                  <a:ext uri="{FF2B5EF4-FFF2-40B4-BE49-F238E27FC236}">
                    <a16:creationId xmlns:a16="http://schemas.microsoft.com/office/drawing/2014/main" id="{6337F486-3170-4B26-ADF1-7B68A6ED7A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 t="67987"/>
              <a:stretch>
                <a:fillRect/>
              </a:stretch>
            </p:blipFill>
            <p:spPr bwMode="auto">
              <a:xfrm>
                <a:off x="7363113" y="4235066"/>
                <a:ext cx="192132" cy="9841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5">
                <a:extLst>
                  <a:ext uri="{FF2B5EF4-FFF2-40B4-BE49-F238E27FC236}">
                    <a16:creationId xmlns:a16="http://schemas.microsoft.com/office/drawing/2014/main" id="{1D9DEA76-DAAF-4912-806A-1C72024053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1960" y="4286315"/>
                <a:ext cx="214981" cy="220025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7">
                <a:extLst>
                  <a:ext uri="{FF2B5EF4-FFF2-40B4-BE49-F238E27FC236}">
                    <a16:creationId xmlns:a16="http://schemas.microsoft.com/office/drawing/2014/main" id="{E02A0DDC-7E2D-4762-99A1-52C28EDCD1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715" y="4733718"/>
                <a:ext cx="189576" cy="194024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20">
                <a:extLst>
                  <a:ext uri="{FF2B5EF4-FFF2-40B4-BE49-F238E27FC236}">
                    <a16:creationId xmlns:a16="http://schemas.microsoft.com/office/drawing/2014/main" id="{981DE29A-2323-4F87-A2BA-C41D0B4528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35769" y="4408082"/>
                <a:ext cx="147670" cy="1301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0346D4B5-135F-431E-BD3A-E46FB5E54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17010" y="5196356"/>
                <a:ext cx="151510" cy="155065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4">
                <a:extLst>
                  <a:ext uri="{FF2B5EF4-FFF2-40B4-BE49-F238E27FC236}">
                    <a16:creationId xmlns:a16="http://schemas.microsoft.com/office/drawing/2014/main" id="{C6BCDF1D-6559-4C83-8D3F-07AF2A0CC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 t="67987"/>
              <a:stretch>
                <a:fillRect/>
              </a:stretch>
            </p:blipFill>
            <p:spPr bwMode="auto">
              <a:xfrm>
                <a:off x="6021372" y="5373159"/>
                <a:ext cx="263585" cy="1365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2">
                <a:extLst>
                  <a:ext uri="{FF2B5EF4-FFF2-40B4-BE49-F238E27FC236}">
                    <a16:creationId xmlns:a16="http://schemas.microsoft.com/office/drawing/2014/main" id="{96FA9491-EF34-4484-871B-45B0783FE2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6297660" y="5335064"/>
                <a:ext cx="119089" cy="1460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9">
                <a:extLst>
                  <a:ext uri="{FF2B5EF4-FFF2-40B4-BE49-F238E27FC236}">
                    <a16:creationId xmlns:a16="http://schemas.microsoft.com/office/drawing/2014/main" id="{36D0468C-E6C9-4557-A887-62F088BF7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339648" y="5047762"/>
                <a:ext cx="157198" cy="1380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20">
                <a:extLst>
                  <a:ext uri="{FF2B5EF4-FFF2-40B4-BE49-F238E27FC236}">
                    <a16:creationId xmlns:a16="http://schemas.microsoft.com/office/drawing/2014/main" id="{16F74B88-AD64-4BF8-BEEF-87C015529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61807" y="5058874"/>
                <a:ext cx="158786" cy="1380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12">
                <a:extLst>
                  <a:ext uri="{FF2B5EF4-FFF2-40B4-BE49-F238E27FC236}">
                    <a16:creationId xmlns:a16="http://schemas.microsoft.com/office/drawing/2014/main" id="{06806529-7E4C-4357-A21D-C3E0DAD49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347587" y="4885858"/>
                <a:ext cx="120677" cy="14285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20">
                <a:extLst>
                  <a:ext uri="{FF2B5EF4-FFF2-40B4-BE49-F238E27FC236}">
                    <a16:creationId xmlns:a16="http://schemas.microsoft.com/office/drawing/2014/main" id="{5FF5F45C-47D2-4223-A86D-F146FC3156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212619" y="4365224"/>
                <a:ext cx="120677" cy="106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20">
                <a:extLst>
                  <a:ext uri="{FF2B5EF4-FFF2-40B4-BE49-F238E27FC236}">
                    <a16:creationId xmlns:a16="http://schemas.microsoft.com/office/drawing/2014/main" id="{53428252-626B-498C-A2A6-FF3C231F3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59656" y="5396968"/>
                <a:ext cx="119090" cy="1031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0">
                <a:extLst>
                  <a:ext uri="{FF2B5EF4-FFF2-40B4-BE49-F238E27FC236}">
                    <a16:creationId xmlns:a16="http://schemas.microsoft.com/office/drawing/2014/main" id="{63C5F814-9E43-4C2E-8B6D-C8115D721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5128995" y="4796969"/>
                <a:ext cx="103210" cy="1492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12">
                <a:extLst>
                  <a:ext uri="{FF2B5EF4-FFF2-40B4-BE49-F238E27FC236}">
                    <a16:creationId xmlns:a16="http://schemas.microsoft.com/office/drawing/2014/main" id="{CCD0FE09-2180-4095-B43F-F8A61D491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017845" y="5058874"/>
                <a:ext cx="103210" cy="1269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19">
                <a:extLst>
                  <a:ext uri="{FF2B5EF4-FFF2-40B4-BE49-F238E27FC236}">
                    <a16:creationId xmlns:a16="http://schemas.microsoft.com/office/drawing/2014/main" id="{20969C82-C672-48CA-8177-14A8B8526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350411" y="4638239"/>
                <a:ext cx="109563" cy="952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15">
                <a:extLst>
                  <a:ext uri="{FF2B5EF4-FFF2-40B4-BE49-F238E27FC236}">
                    <a16:creationId xmlns:a16="http://schemas.microsoft.com/office/drawing/2014/main" id="{6ECE5D73-ABF4-4F00-BEC7-131AF12C0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5266" y="4346510"/>
                <a:ext cx="141813" cy="145140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15">
                <a:extLst>
                  <a:ext uri="{FF2B5EF4-FFF2-40B4-BE49-F238E27FC236}">
                    <a16:creationId xmlns:a16="http://schemas.microsoft.com/office/drawing/2014/main" id="{43080A42-AC0D-46DE-8988-A4BBC358C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2352" y="4813675"/>
                <a:ext cx="111452" cy="114066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15">
                <a:extLst>
                  <a:ext uri="{FF2B5EF4-FFF2-40B4-BE49-F238E27FC236}">
                    <a16:creationId xmlns:a16="http://schemas.microsoft.com/office/drawing/2014/main" id="{B62AED7C-56B3-4F0D-B3EB-5C9DF3FD42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3152" y="5355807"/>
                <a:ext cx="131508" cy="134593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6">
                <a:extLst>
                  <a:ext uri="{FF2B5EF4-FFF2-40B4-BE49-F238E27FC236}">
                    <a16:creationId xmlns:a16="http://schemas.microsoft.com/office/drawing/2014/main" id="{84EB04B4-BB8E-49EC-A92E-D3B0EB0E9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6980" y="5646926"/>
                <a:ext cx="145051" cy="148454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5">
                <a:extLst>
                  <a:ext uri="{FF2B5EF4-FFF2-40B4-BE49-F238E27FC236}">
                    <a16:creationId xmlns:a16="http://schemas.microsoft.com/office/drawing/2014/main" id="{BC159165-25F5-441F-A6A8-EECEC17A74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024" y="4469262"/>
                <a:ext cx="155231" cy="158873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9">
                <a:extLst>
                  <a:ext uri="{FF2B5EF4-FFF2-40B4-BE49-F238E27FC236}">
                    <a16:creationId xmlns:a16="http://schemas.microsoft.com/office/drawing/2014/main" id="{2F3DBC5A-6867-4213-850D-41B489B49B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18724" y="4854112"/>
                <a:ext cx="109563" cy="936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1">
                <a:extLst>
                  <a:ext uri="{FF2B5EF4-FFF2-40B4-BE49-F238E27FC236}">
                    <a16:creationId xmlns:a16="http://schemas.microsoft.com/office/drawing/2014/main" id="{0E06AAF5-E06D-450C-BDC8-9A09BF869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3382" y="2082872"/>
                <a:ext cx="122896" cy="12578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5">
                <a:extLst>
                  <a:ext uri="{FF2B5EF4-FFF2-40B4-BE49-F238E27FC236}">
                    <a16:creationId xmlns:a16="http://schemas.microsoft.com/office/drawing/2014/main" id="{24E8D9E0-A61F-44F8-B817-9A33317529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4169" y="2213360"/>
                <a:ext cx="155231" cy="158873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5">
                <a:extLst>
                  <a:ext uri="{FF2B5EF4-FFF2-40B4-BE49-F238E27FC236}">
                    <a16:creationId xmlns:a16="http://schemas.microsoft.com/office/drawing/2014/main" id="{B7BA35DC-07B8-4D98-BF53-E87515F80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0502" y="3582400"/>
                <a:ext cx="155231" cy="158873"/>
              </a:xfrm>
              <a:prstGeom prst="diamond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" name="Picture 12" descr="http://www.nzta.govt.nz/resources/traffic-control-devices-manual/sign-specifications/images/r03-14-nolabels.gif">
                <a:extLst>
                  <a:ext uri="{FF2B5EF4-FFF2-40B4-BE49-F238E27FC236}">
                    <a16:creationId xmlns:a16="http://schemas.microsoft.com/office/drawing/2014/main" id="{67549864-B8DA-4645-826B-A8015FD86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r:link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7987021" y="2893830"/>
                <a:ext cx="155065" cy="15151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" name="Picture 10">
                <a:extLst>
                  <a:ext uri="{FF2B5EF4-FFF2-40B4-BE49-F238E27FC236}">
                    <a16:creationId xmlns:a16="http://schemas.microsoft.com/office/drawing/2014/main" id="{148E1B97-20A6-456F-83C3-8C2C7FF9BC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7949034" y="3677925"/>
                <a:ext cx="101623" cy="1492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" name="Picture 14">
                <a:extLst>
                  <a:ext uri="{FF2B5EF4-FFF2-40B4-BE49-F238E27FC236}">
                    <a16:creationId xmlns:a16="http://schemas.microsoft.com/office/drawing/2014/main" id="{D0D61959-7845-4C60-ACBC-E8D5AC5AFA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569524" y="2088092"/>
                <a:ext cx="116729" cy="120907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Picture 10">
                <a:extLst>
                  <a:ext uri="{FF2B5EF4-FFF2-40B4-BE49-F238E27FC236}">
                    <a16:creationId xmlns:a16="http://schemas.microsoft.com/office/drawing/2014/main" id="{93C26AA7-336D-49DB-8957-70F9D2612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" r="-2" b="27489"/>
              <a:stretch/>
            </p:blipFill>
            <p:spPr bwMode="auto">
              <a:xfrm>
                <a:off x="8125160" y="4157424"/>
                <a:ext cx="189523" cy="194286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8" name="Round Diagonal Corner Rectangle 157">
            <a:extLst>
              <a:ext uri="{FF2B5EF4-FFF2-40B4-BE49-F238E27FC236}">
                <a16:creationId xmlns:a16="http://schemas.microsoft.com/office/drawing/2014/main" id="{14981DB6-878D-4A7B-84E2-4CC653CFC79A}"/>
              </a:ext>
            </a:extLst>
          </p:cNvPr>
          <p:cNvSpPr/>
          <p:nvPr/>
        </p:nvSpPr>
        <p:spPr>
          <a:xfrm>
            <a:off x="928915" y="2482728"/>
            <a:ext cx="4717401" cy="78120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1CA3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59" name="TextBox 2">
            <a:extLst>
              <a:ext uri="{FF2B5EF4-FFF2-40B4-BE49-F238E27FC236}">
                <a16:creationId xmlns:a16="http://schemas.microsoft.com/office/drawing/2014/main" id="{2D452794-D9CB-43BA-92BF-8AE4F5F4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589213"/>
            <a:ext cx="3906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NZ" altLang="en-US" sz="3200" spc="120" dirty="0">
                <a:solidFill>
                  <a:schemeClr val="bg1"/>
                </a:solidFill>
                <a:latin typeface="Arial Black" panose="020B0A04020102020204" pitchFamily="34" charset="0"/>
              </a:rPr>
              <a:t>Raising the bar</a:t>
            </a:r>
          </a:p>
        </p:txBody>
      </p:sp>
      <p:sp>
        <p:nvSpPr>
          <p:cNvPr id="176133" name="Title 2">
            <a:extLst>
              <a:ext uri="{FF2B5EF4-FFF2-40B4-BE49-F238E27FC236}">
                <a16:creationId xmlns:a16="http://schemas.microsoft.com/office/drawing/2014/main" id="{2374E685-4057-4E87-AAEF-165A394E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Tubular Delineators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863C80-1503-40D6-BD38-15CD041BA0B0}"/>
              </a:ext>
            </a:extLst>
          </p:cNvPr>
          <p:cNvSpPr/>
          <p:nvPr/>
        </p:nvSpPr>
        <p:spPr>
          <a:xfrm>
            <a:off x="512763" y="1474788"/>
            <a:ext cx="8043862" cy="3833812"/>
          </a:xfrm>
          <a:prstGeom prst="roundRect">
            <a:avLst>
              <a:gd name="adj" fmla="val 6748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94563" name="Title 1">
            <a:extLst>
              <a:ext uri="{FF2B5EF4-FFF2-40B4-BE49-F238E27FC236}">
                <a16:creationId xmlns:a16="http://schemas.microsoft.com/office/drawing/2014/main" id="{0C82E889-7C13-4BAB-B3B9-4CD3C54E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Conclusions</a:t>
            </a:r>
          </a:p>
        </p:txBody>
      </p:sp>
      <p:sp>
        <p:nvSpPr>
          <p:cNvPr id="194564" name="Content Placeholder 4">
            <a:extLst>
              <a:ext uri="{FF2B5EF4-FFF2-40B4-BE49-F238E27FC236}">
                <a16:creationId xmlns:a16="http://schemas.microsoft.com/office/drawing/2014/main" id="{D3C85DCF-A142-4C46-AFE0-83D7B934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275013"/>
          </a:xfrm>
        </p:spPr>
        <p:txBody>
          <a:bodyPr/>
          <a:lstStyle/>
          <a:p>
            <a:pPr lvl="1"/>
            <a:r>
              <a:rPr lang="en-NZ" altLang="en-US" b="1"/>
              <a:t>Daytime fluorescence – Cone slightly better</a:t>
            </a:r>
          </a:p>
          <a:p>
            <a:pPr lvl="1"/>
            <a:endParaRPr lang="en-NZ" altLang="en-US"/>
          </a:p>
          <a:p>
            <a:pPr lvl="1"/>
            <a:r>
              <a:rPr lang="en-NZ" altLang="en-US" b="1"/>
              <a:t>Nigh time retro-reflectivity – TD slightly better</a:t>
            </a:r>
          </a:p>
          <a:p>
            <a:pPr lvl="1"/>
            <a:endParaRPr lang="en-NZ" altLang="en-US"/>
          </a:p>
          <a:p>
            <a:pPr lvl="1"/>
            <a:r>
              <a:rPr lang="en-NZ" altLang="en-US" b="1"/>
              <a:t>Hence we have written the new specifications allowing a minimum of 75mm</a:t>
            </a:r>
          </a:p>
          <a:p>
            <a:endParaRPr lang="en-NZ" altLang="en-US"/>
          </a:p>
          <a:p>
            <a:endParaRPr lang="en-N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4C8B113E-DEED-4628-9566-A0A29BF7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Outcome - Revised specification in CoPTTM</a:t>
            </a:r>
          </a:p>
        </p:txBody>
      </p:sp>
      <p:grpSp>
        <p:nvGrpSpPr>
          <p:cNvPr id="195587" name="Group 2">
            <a:extLst>
              <a:ext uri="{FF2B5EF4-FFF2-40B4-BE49-F238E27FC236}">
                <a16:creationId xmlns:a16="http://schemas.microsoft.com/office/drawing/2014/main" id="{737924DA-6D62-4C5D-A495-B6CA940A2E4B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1863725"/>
            <a:ext cx="3557587" cy="3398838"/>
            <a:chOff x="576655" y="2667000"/>
            <a:chExt cx="3557196" cy="3398108"/>
          </a:xfrm>
        </p:grpSpPr>
        <p:pic>
          <p:nvPicPr>
            <p:cNvPr id="195593" name="Picture 6">
              <a:extLst>
                <a:ext uri="{FF2B5EF4-FFF2-40B4-BE49-F238E27FC236}">
                  <a16:creationId xmlns:a16="http://schemas.microsoft.com/office/drawing/2014/main" id="{B40ACABF-3252-4689-8038-DF703FC5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57" y="2687594"/>
              <a:ext cx="2905991" cy="330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2A6B4F6-3AF7-4383-AC25-FDA0477BA41D}"/>
                </a:ext>
              </a:extLst>
            </p:cNvPr>
            <p:cNvSpPr/>
            <p:nvPr/>
          </p:nvSpPr>
          <p:spPr>
            <a:xfrm>
              <a:off x="576655" y="2667000"/>
              <a:ext cx="3557196" cy="3398108"/>
            </a:xfrm>
            <a:prstGeom prst="roundRect">
              <a:avLst>
                <a:gd name="adj" fmla="val 5167"/>
              </a:avLst>
            </a:prstGeom>
            <a:noFill/>
            <a:ln w="38100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grpSp>
        <p:nvGrpSpPr>
          <p:cNvPr id="195588" name="Group 3">
            <a:extLst>
              <a:ext uri="{FF2B5EF4-FFF2-40B4-BE49-F238E27FC236}">
                <a16:creationId xmlns:a16="http://schemas.microsoft.com/office/drawing/2014/main" id="{5B452555-FAE3-4A65-8B9F-0A299D6751A7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1863725"/>
            <a:ext cx="3609975" cy="3398838"/>
            <a:chOff x="5128991" y="2667000"/>
            <a:chExt cx="3610840" cy="3398108"/>
          </a:xfrm>
        </p:grpSpPr>
        <p:pic>
          <p:nvPicPr>
            <p:cNvPr id="195589" name="Picture 1">
              <a:extLst>
                <a:ext uri="{FF2B5EF4-FFF2-40B4-BE49-F238E27FC236}">
                  <a16:creationId xmlns:a16="http://schemas.microsoft.com/office/drawing/2014/main" id="{B9239A23-D585-40E0-B3DA-D4714DAA5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240" y="2687594"/>
              <a:ext cx="3515591" cy="330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835DAD7-51F5-497B-A36E-4F7ED50F3405}"/>
                </a:ext>
              </a:extLst>
            </p:cNvPr>
            <p:cNvSpPr/>
            <p:nvPr/>
          </p:nvSpPr>
          <p:spPr>
            <a:xfrm>
              <a:off x="5128991" y="2667000"/>
              <a:ext cx="3557196" cy="3398108"/>
            </a:xfrm>
            <a:prstGeom prst="roundRect">
              <a:avLst>
                <a:gd name="adj" fmla="val 5167"/>
              </a:avLst>
            </a:prstGeom>
            <a:noFill/>
            <a:ln w="38100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3">
            <a:extLst>
              <a:ext uri="{FF2B5EF4-FFF2-40B4-BE49-F238E27FC236}">
                <a16:creationId xmlns:a16="http://schemas.microsoft.com/office/drawing/2014/main" id="{9E157F9A-F3CC-4BFB-9068-F96937397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2027" t="18213" r="29068" b="50800"/>
          <a:stretch/>
        </p:blipFill>
        <p:spPr bwMode="auto">
          <a:xfrm>
            <a:off x="635000" y="2538413"/>
            <a:ext cx="7315200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Title 1">
            <a:extLst>
              <a:ext uri="{FF2B5EF4-FFF2-40B4-BE49-F238E27FC236}">
                <a16:creationId xmlns:a16="http://schemas.microsoft.com/office/drawing/2014/main" id="{1FADC880-356D-46A6-9906-A4D14D83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TCD Rule</a:t>
            </a:r>
          </a:p>
        </p:txBody>
      </p:sp>
      <p:sp>
        <p:nvSpPr>
          <p:cNvPr id="177156" name="Content Placeholder 2">
            <a:extLst>
              <a:ext uri="{FF2B5EF4-FFF2-40B4-BE49-F238E27FC236}">
                <a16:creationId xmlns:a16="http://schemas.microsoft.com/office/drawing/2014/main" id="{E7E43171-52EA-43A8-AA37-29D3BCFA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1193800"/>
          </a:xfrm>
        </p:spPr>
        <p:txBody>
          <a:bodyPr/>
          <a:lstStyle/>
          <a:p>
            <a:r>
              <a:rPr lang="en-NZ" altLang="en-US" sz="2000"/>
              <a:t>There has been no standard for tubular delineators in the TCD Rule</a:t>
            </a:r>
          </a:p>
          <a:p>
            <a:r>
              <a:rPr lang="en-NZ" altLang="en-US" sz="2000"/>
              <a:t>CoPTTM (3rd Edition) adopted the British Standard from Part 8 of Traffic Control – 100mm diameter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12F07-0273-4DD9-BA1F-20471D9C1BD4}"/>
              </a:ext>
            </a:extLst>
          </p:cNvPr>
          <p:cNvSpPr/>
          <p:nvPr/>
        </p:nvSpPr>
        <p:spPr>
          <a:xfrm>
            <a:off x="1120775" y="5191125"/>
            <a:ext cx="4403725" cy="6667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>
            <a:extLst>
              <a:ext uri="{FF2B5EF4-FFF2-40B4-BE49-F238E27FC236}">
                <a16:creationId xmlns:a16="http://schemas.microsoft.com/office/drawing/2014/main" id="{A2D68C4B-21F7-495F-B65A-155E345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What was happening</a:t>
            </a:r>
          </a:p>
        </p:txBody>
      </p:sp>
      <p:sp>
        <p:nvSpPr>
          <p:cNvPr id="178179" name="Content Placeholder 2">
            <a:extLst>
              <a:ext uri="{FF2B5EF4-FFF2-40B4-BE49-F238E27FC236}">
                <a16:creationId xmlns:a16="http://schemas.microsoft.com/office/drawing/2014/main" id="{FD56AD5F-8E00-4105-8403-F61BE567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938"/>
            <a:ext cx="8229600" cy="4349750"/>
          </a:xfrm>
        </p:spPr>
        <p:txBody>
          <a:bodyPr/>
          <a:lstStyle/>
          <a:p>
            <a:pPr lvl="1"/>
            <a:r>
              <a:rPr lang="en-NZ" altLang="en-US"/>
              <a:t>Contractors seeking to cut their costs were importing tubular delineators (TD) as narrow as 65mm, with various colour combinations</a:t>
            </a:r>
          </a:p>
          <a:p>
            <a:pPr lvl="1"/>
            <a:r>
              <a:rPr lang="en-NZ" altLang="en-US"/>
              <a:t>It seemed that some of the narrower TDs were working, however, it was noted that in bad light conditions the non fluorescent ones and very thin ones were regularly knocked over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66D3B1-3F39-4BDB-8102-FE8AB04F74C7}"/>
              </a:ext>
            </a:extLst>
          </p:cNvPr>
          <p:cNvSpPr/>
          <p:nvPr/>
        </p:nvSpPr>
        <p:spPr>
          <a:xfrm>
            <a:off x="392113" y="3492500"/>
            <a:ext cx="8340725" cy="2520950"/>
          </a:xfrm>
          <a:prstGeom prst="roundRect">
            <a:avLst>
              <a:gd name="adj" fmla="val 6748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74C353-D06D-47F5-858D-BBCA4DCBB128}"/>
              </a:ext>
            </a:extLst>
          </p:cNvPr>
          <p:cNvSpPr/>
          <p:nvPr/>
        </p:nvSpPr>
        <p:spPr>
          <a:xfrm>
            <a:off x="392113" y="690563"/>
            <a:ext cx="8343900" cy="2519362"/>
          </a:xfrm>
          <a:prstGeom prst="roundRect">
            <a:avLst>
              <a:gd name="adj" fmla="val 6748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179202" name="Picture 3">
            <a:extLst>
              <a:ext uri="{FF2B5EF4-FFF2-40B4-BE49-F238E27FC236}">
                <a16:creationId xmlns:a16="http://schemas.microsoft.com/office/drawing/2014/main" id="{22D2C645-A71D-4D27-B6E8-27871599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638" y="1079500"/>
            <a:ext cx="2628900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9203" name="Picture 4">
            <a:extLst>
              <a:ext uri="{FF2B5EF4-FFF2-40B4-BE49-F238E27FC236}">
                <a16:creationId xmlns:a16="http://schemas.microsoft.com/office/drawing/2014/main" id="{FFD820E3-6BBD-45A7-B04E-3D4FB8DD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079500"/>
            <a:ext cx="261937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9207" name="Picture 8">
            <a:extLst>
              <a:ext uri="{FF2B5EF4-FFF2-40B4-BE49-F238E27FC236}">
                <a16:creationId xmlns:a16="http://schemas.microsoft.com/office/drawing/2014/main" id="{E0391E03-A061-41CC-A5B8-3C46F360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2872"/>
          <a:stretch>
            <a:fillRect/>
          </a:stretch>
        </p:blipFill>
        <p:spPr bwMode="auto">
          <a:xfrm>
            <a:off x="3543300" y="3657600"/>
            <a:ext cx="4614863" cy="2189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B289EA-87F0-4654-80FC-458C065A2A51}"/>
              </a:ext>
            </a:extLst>
          </p:cNvPr>
          <p:cNvSpPr/>
          <p:nvPr/>
        </p:nvSpPr>
        <p:spPr>
          <a:xfrm>
            <a:off x="531813" y="4275138"/>
            <a:ext cx="2286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NZ" altLang="en-US" sz="2800" b="1" dirty="0">
                <a:solidFill>
                  <a:srgbClr val="00456A"/>
                </a:solidFill>
                <a:latin typeface="Lucida Sans" pitchFamily="34" charset="0"/>
                <a:ea typeface="+mj-ea"/>
              </a:rPr>
              <a:t>Official delineators</a:t>
            </a:r>
            <a:endParaRPr lang="en-NZ" sz="2800" b="1" dirty="0">
              <a:solidFill>
                <a:srgbClr val="00456A"/>
              </a:solidFill>
              <a:latin typeface="Lucida Sans" pitchFamily="34" charset="0"/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032322-3D05-4A08-89F5-92CAFC93E49C}"/>
              </a:ext>
            </a:extLst>
          </p:cNvPr>
          <p:cNvSpPr/>
          <p:nvPr/>
        </p:nvSpPr>
        <p:spPr>
          <a:xfrm>
            <a:off x="531813" y="1257300"/>
            <a:ext cx="22860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NZ" altLang="en-US" sz="2800" b="1" dirty="0">
                <a:solidFill>
                  <a:srgbClr val="00456A"/>
                </a:solidFill>
                <a:latin typeface="Lucida Sans" pitchFamily="34" charset="0"/>
                <a:ea typeface="+mj-ea"/>
              </a:rPr>
              <a:t>Unofficial tubular delineators</a:t>
            </a:r>
            <a:endParaRPr lang="en-NZ" sz="3000" b="1" dirty="0">
              <a:solidFill>
                <a:srgbClr val="00456B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Placeholder 4">
            <a:extLst>
              <a:ext uri="{FF2B5EF4-FFF2-40B4-BE49-F238E27FC236}">
                <a16:creationId xmlns:a16="http://schemas.microsoft.com/office/drawing/2014/main" id="{AE8ADF39-095F-4A68-BAE0-30C3F5DA5C9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 r="282" b="3951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EFE360-347D-44BA-9D09-8AC9230CD7D3}"/>
              </a:ext>
            </a:extLst>
          </p:cNvPr>
          <p:cNvSpPr/>
          <p:nvPr/>
        </p:nvSpPr>
        <p:spPr>
          <a:xfrm>
            <a:off x="-175207" y="-94599"/>
            <a:ext cx="3860800" cy="7073900"/>
          </a:xfrm>
          <a:prstGeom prst="rect">
            <a:avLst/>
          </a:prstGeom>
          <a:solidFill>
            <a:srgbClr val="F8F8FF">
              <a:alpha val="72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0230" name="Rectangle 1">
            <a:extLst>
              <a:ext uri="{FF2B5EF4-FFF2-40B4-BE49-F238E27FC236}">
                <a16:creationId xmlns:a16="http://schemas.microsoft.com/office/drawing/2014/main" id="{DA30AA20-B76F-4E2E-9F1B-8CD51990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1179513"/>
            <a:ext cx="3452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NZ" altLang="en-US" sz="3600" b="1">
                <a:solidFill>
                  <a:schemeClr val="tx1"/>
                </a:solidFill>
              </a:rPr>
              <a:t>NZTA decided to run a trial to compare 75mm Tubular Delineators (TDs) with standard cones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CF073E-9BA5-415B-B971-1015E9D9290F}"/>
              </a:ext>
            </a:extLst>
          </p:cNvPr>
          <p:cNvSpPr/>
          <p:nvPr/>
        </p:nvSpPr>
        <p:spPr>
          <a:xfrm>
            <a:off x="512763" y="3060700"/>
            <a:ext cx="8043862" cy="895350"/>
          </a:xfrm>
          <a:prstGeom prst="roundRect">
            <a:avLst>
              <a:gd name="adj" fmla="val 6748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EB68D99-039C-483B-A967-274AEE498945}"/>
              </a:ext>
            </a:extLst>
          </p:cNvPr>
          <p:cNvSpPr/>
          <p:nvPr/>
        </p:nvSpPr>
        <p:spPr>
          <a:xfrm>
            <a:off x="512763" y="4525963"/>
            <a:ext cx="8043862" cy="989012"/>
          </a:xfrm>
          <a:prstGeom prst="roundRect">
            <a:avLst>
              <a:gd name="adj" fmla="val 6748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12CD12-D97F-46D1-A58D-CEFDAE6856F3}"/>
              </a:ext>
            </a:extLst>
          </p:cNvPr>
          <p:cNvSpPr/>
          <p:nvPr/>
        </p:nvSpPr>
        <p:spPr>
          <a:xfrm>
            <a:off x="512763" y="1446213"/>
            <a:ext cx="8043862" cy="1157287"/>
          </a:xfrm>
          <a:prstGeom prst="roundRect">
            <a:avLst>
              <a:gd name="adj" fmla="val 6748"/>
            </a:avLst>
          </a:prstGeom>
          <a:solidFill>
            <a:srgbClr val="E8F4D4"/>
          </a:solidFill>
          <a:ln w="19050">
            <a:solidFill>
              <a:srgbClr val="91C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1253" name="Title 1">
            <a:extLst>
              <a:ext uri="{FF2B5EF4-FFF2-40B4-BE49-F238E27FC236}">
                <a16:creationId xmlns:a16="http://schemas.microsoft.com/office/drawing/2014/main" id="{BA01A54A-405A-4A0C-889C-3741003D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Trial Standards</a:t>
            </a:r>
          </a:p>
        </p:txBody>
      </p:sp>
      <p:sp>
        <p:nvSpPr>
          <p:cNvPr id="181254" name="Content Placeholder 2">
            <a:extLst>
              <a:ext uri="{FF2B5EF4-FFF2-40B4-BE49-F238E27FC236}">
                <a16:creationId xmlns:a16="http://schemas.microsoft.com/office/drawing/2014/main" id="{647680BE-2DD0-46A1-A349-6D0F92E6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582738"/>
            <a:ext cx="7781925" cy="884237"/>
          </a:xfrm>
        </p:spPr>
        <p:txBody>
          <a:bodyPr/>
          <a:lstStyle/>
          <a:p>
            <a:pPr marL="0"/>
            <a:r>
              <a:rPr lang="en-NZ" altLang="en-US"/>
              <a:t>We chose to set up a </a:t>
            </a:r>
            <a:r>
              <a:rPr lang="en-NZ" altLang="en-US" b="1">
                <a:solidFill>
                  <a:srgbClr val="C00000"/>
                </a:solidFill>
              </a:rPr>
              <a:t>100m</a:t>
            </a:r>
            <a:r>
              <a:rPr lang="en-NZ" altLang="en-US"/>
              <a:t> taper with delineators at </a:t>
            </a:r>
            <a:r>
              <a:rPr lang="en-NZ" altLang="en-US" b="1">
                <a:solidFill>
                  <a:srgbClr val="C00000"/>
                </a:solidFill>
              </a:rPr>
              <a:t>5m</a:t>
            </a:r>
            <a:r>
              <a:rPr lang="en-NZ" altLang="en-US"/>
              <a:t> spacings as this is the largest gap in the taper</a:t>
            </a:r>
          </a:p>
        </p:txBody>
      </p:sp>
      <p:sp>
        <p:nvSpPr>
          <p:cNvPr id="181255" name="Content Placeholder 2">
            <a:extLst>
              <a:ext uri="{FF2B5EF4-FFF2-40B4-BE49-F238E27FC236}">
                <a16:creationId xmlns:a16="http://schemas.microsoft.com/office/drawing/2014/main" id="{F85C755B-3BF7-450F-8ECF-06023E7159F2}"/>
              </a:ext>
            </a:extLst>
          </p:cNvPr>
          <p:cNvSpPr txBox="1">
            <a:spLocks/>
          </p:cNvSpPr>
          <p:nvPr/>
        </p:nvSpPr>
        <p:spPr bwMode="auto">
          <a:xfrm>
            <a:off x="647700" y="3244850"/>
            <a:ext cx="7918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NZ" altLang="en-US"/>
              <a:t>We chose to photograph from distances of 50m and 25m</a:t>
            </a:r>
          </a:p>
        </p:txBody>
      </p:sp>
      <p:sp>
        <p:nvSpPr>
          <p:cNvPr id="181256" name="Content Placeholder 2">
            <a:extLst>
              <a:ext uri="{FF2B5EF4-FFF2-40B4-BE49-F238E27FC236}">
                <a16:creationId xmlns:a16="http://schemas.microsoft.com/office/drawing/2014/main" id="{B7523ADC-F583-44A7-A9C7-C12009913A2C}"/>
              </a:ext>
            </a:extLst>
          </p:cNvPr>
          <p:cNvSpPr txBox="1">
            <a:spLocks/>
          </p:cNvSpPr>
          <p:nvPr/>
        </p:nvSpPr>
        <p:spPr bwMode="auto">
          <a:xfrm>
            <a:off x="728663" y="4589463"/>
            <a:ext cx="7397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anose="020B0602040502020204" pitchFamily="34" charset="0"/>
              <a:buChar char="–"/>
              <a:defRPr sz="20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5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NZ" altLang="en-US"/>
              <a:t>Our camera was set at 1.07m which is the current AASHTO driver eye height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>
            <a:extLst>
              <a:ext uri="{FF2B5EF4-FFF2-40B4-BE49-F238E27FC236}">
                <a16:creationId xmlns:a16="http://schemas.microsoft.com/office/drawing/2014/main" id="{B6851504-4E1A-4802-BE97-D883C439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7" b="8333"/>
          <a:stretch>
            <a:fillRect/>
          </a:stretch>
        </p:blipFill>
        <p:spPr bwMode="auto">
          <a:xfrm>
            <a:off x="6792913" y="-9525"/>
            <a:ext cx="15970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2381F0-1AA8-476C-B4B1-5CEBD8A23984}"/>
              </a:ext>
            </a:extLst>
          </p:cNvPr>
          <p:cNvSpPr/>
          <p:nvPr/>
        </p:nvSpPr>
        <p:spPr>
          <a:xfrm>
            <a:off x="438150" y="1844675"/>
            <a:ext cx="5572125" cy="982663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2276" name="Title 1">
            <a:extLst>
              <a:ext uri="{FF2B5EF4-FFF2-40B4-BE49-F238E27FC236}">
                <a16:creationId xmlns:a16="http://schemas.microsoft.com/office/drawing/2014/main" id="{B340C3FD-85DB-4650-AFFB-CFC0D229F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595313"/>
            <a:ext cx="8332788" cy="931862"/>
          </a:xfrm>
        </p:spPr>
        <p:txBody>
          <a:bodyPr/>
          <a:lstStyle/>
          <a:p>
            <a:r>
              <a:rPr lang="en-NZ" altLang="en-US"/>
              <a:t>Cars on the lane</a:t>
            </a:r>
          </a:p>
        </p:txBody>
      </p:sp>
      <p:sp>
        <p:nvSpPr>
          <p:cNvPr id="182277" name="Content Placeholder 2">
            <a:extLst>
              <a:ext uri="{FF2B5EF4-FFF2-40B4-BE49-F238E27FC236}">
                <a16:creationId xmlns:a16="http://schemas.microsoft.com/office/drawing/2014/main" id="{16007C26-3496-4344-AF43-AED3AE955A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1775" y="1216025"/>
            <a:ext cx="5954713" cy="574675"/>
          </a:xfrm>
        </p:spPr>
        <p:txBody>
          <a:bodyPr/>
          <a:lstStyle/>
          <a:p>
            <a:r>
              <a:rPr lang="en-NZ" altLang="en-US"/>
              <a:t>Replicated 3 positions of cars on the lane:</a:t>
            </a: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2B21012E-92B0-4EC5-8ECA-031355974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076825"/>
            <a:ext cx="371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4529CA-596D-4678-91E3-378DBD7FF063}"/>
              </a:ext>
            </a:extLst>
          </p:cNvPr>
          <p:cNvSpPr txBox="1">
            <a:spLocks/>
          </p:cNvSpPr>
          <p:nvPr/>
        </p:nvSpPr>
        <p:spPr bwMode="auto">
          <a:xfrm>
            <a:off x="1203325" y="2071688"/>
            <a:ext cx="42132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marL="88900">
              <a:buClr>
                <a:schemeClr val="accent3"/>
              </a:buClr>
              <a:defRPr/>
            </a:pPr>
            <a:r>
              <a:rPr lang="en-NZ" sz="2200" b="1" dirty="0">
                <a:solidFill>
                  <a:schemeClr val="bg1"/>
                </a:solidFill>
              </a:rPr>
              <a:t>1m left of centreline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50B8C3-9F14-48DB-B439-FC37FEAF2F32}"/>
              </a:ext>
            </a:extLst>
          </p:cNvPr>
          <p:cNvSpPr/>
          <p:nvPr/>
        </p:nvSpPr>
        <p:spPr>
          <a:xfrm>
            <a:off x="438150" y="1844675"/>
            <a:ext cx="792163" cy="982663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3C02E9-D943-4947-BCEE-098EDA1C3159}"/>
              </a:ext>
            </a:extLst>
          </p:cNvPr>
          <p:cNvCxnSpPr/>
          <p:nvPr/>
        </p:nvCxnSpPr>
        <p:spPr>
          <a:xfrm flipV="1">
            <a:off x="7296150" y="2984500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3ECE5E-B531-46DC-955D-0B92F08605D7}"/>
              </a:ext>
            </a:extLst>
          </p:cNvPr>
          <p:cNvCxnSpPr/>
          <p:nvPr/>
        </p:nvCxnSpPr>
        <p:spPr>
          <a:xfrm>
            <a:off x="7829550" y="2984500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EBDB4FB6-E14C-4C19-AC77-5E16653B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7" b="8333"/>
          <a:stretch>
            <a:fillRect/>
          </a:stretch>
        </p:blipFill>
        <p:spPr bwMode="auto">
          <a:xfrm>
            <a:off x="6792913" y="-9525"/>
            <a:ext cx="15970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C467850-075B-4F30-A053-0CFC29D2A42F}"/>
              </a:ext>
            </a:extLst>
          </p:cNvPr>
          <p:cNvSpPr/>
          <p:nvPr/>
        </p:nvSpPr>
        <p:spPr>
          <a:xfrm>
            <a:off x="438150" y="1844675"/>
            <a:ext cx="5572125" cy="982663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3300" name="Title 1">
            <a:extLst>
              <a:ext uri="{FF2B5EF4-FFF2-40B4-BE49-F238E27FC236}">
                <a16:creationId xmlns:a16="http://schemas.microsoft.com/office/drawing/2014/main" id="{6E3B2ECB-875F-4A46-B1BB-64EA3BD1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595313"/>
            <a:ext cx="8332788" cy="931862"/>
          </a:xfrm>
        </p:spPr>
        <p:txBody>
          <a:bodyPr/>
          <a:lstStyle/>
          <a:p>
            <a:r>
              <a:rPr lang="en-NZ" altLang="en-US"/>
              <a:t>Cars on the lane</a:t>
            </a:r>
          </a:p>
        </p:txBody>
      </p:sp>
      <p:sp>
        <p:nvSpPr>
          <p:cNvPr id="183301" name="Content Placeholder 2">
            <a:extLst>
              <a:ext uri="{FF2B5EF4-FFF2-40B4-BE49-F238E27FC236}">
                <a16:creationId xmlns:a16="http://schemas.microsoft.com/office/drawing/2014/main" id="{59B5D101-97D2-458D-A9E2-8BA490D4D4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1775" y="1216025"/>
            <a:ext cx="5954713" cy="574675"/>
          </a:xfrm>
        </p:spPr>
        <p:txBody>
          <a:bodyPr/>
          <a:lstStyle/>
          <a:p>
            <a:r>
              <a:rPr lang="en-NZ" altLang="en-US"/>
              <a:t>Replicated 3 positions of cars on the lane:</a:t>
            </a:r>
          </a:p>
        </p:txBody>
      </p:sp>
      <p:pic>
        <p:nvPicPr>
          <p:cNvPr id="183302" name="Picture 22">
            <a:extLst>
              <a:ext uri="{FF2B5EF4-FFF2-40B4-BE49-F238E27FC236}">
                <a16:creationId xmlns:a16="http://schemas.microsoft.com/office/drawing/2014/main" id="{E5CE304E-3902-4E22-964A-B340067B4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076825"/>
            <a:ext cx="371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A6048A-10D5-4923-9B64-1635C2A236F5}"/>
              </a:ext>
            </a:extLst>
          </p:cNvPr>
          <p:cNvSpPr txBox="1">
            <a:spLocks/>
          </p:cNvSpPr>
          <p:nvPr/>
        </p:nvSpPr>
        <p:spPr bwMode="auto">
          <a:xfrm>
            <a:off x="1203325" y="2071688"/>
            <a:ext cx="42132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marL="88900">
              <a:buClr>
                <a:schemeClr val="accent3"/>
              </a:buClr>
              <a:defRPr/>
            </a:pPr>
            <a:r>
              <a:rPr lang="en-NZ" sz="2200" b="1" dirty="0">
                <a:solidFill>
                  <a:schemeClr val="bg1"/>
                </a:solidFill>
              </a:rPr>
              <a:t>1m left of centreline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78B24E3-6706-4C93-A91F-B7E4FDCB803C}"/>
              </a:ext>
            </a:extLst>
          </p:cNvPr>
          <p:cNvSpPr/>
          <p:nvPr/>
        </p:nvSpPr>
        <p:spPr>
          <a:xfrm>
            <a:off x="438150" y="3254375"/>
            <a:ext cx="5572125" cy="981075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A620D9-81BB-465F-A21D-24999482B3DC}"/>
              </a:ext>
            </a:extLst>
          </p:cNvPr>
          <p:cNvSpPr txBox="1">
            <a:spLocks/>
          </p:cNvSpPr>
          <p:nvPr/>
        </p:nvSpPr>
        <p:spPr bwMode="auto">
          <a:xfrm>
            <a:off x="1203325" y="3481388"/>
            <a:ext cx="42132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1pPr>
            <a:lvl2pPr marL="361950" indent="-273050" eaLnBrk="0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charset="0"/>
              <a:buChar char="•"/>
              <a:defRPr sz="2400">
                <a:solidFill>
                  <a:srgbClr val="00456B"/>
                </a:solidFill>
                <a:latin typeface="Arial" charset="0"/>
                <a:cs typeface="Arial" charset="0"/>
              </a:defRPr>
            </a:lvl2pPr>
            <a:lvl3pPr marL="625475" indent="-266700" eaLnBrk="0" hangingPunct="0">
              <a:spcBef>
                <a:spcPct val="20000"/>
              </a:spcBef>
              <a:buClr>
                <a:srgbClr val="AFBD21"/>
              </a:buClr>
              <a:buFont typeface="Lucida Sans" pitchFamily="34" charset="0"/>
              <a:buChar char="–"/>
              <a:defRPr sz="2000">
                <a:solidFill>
                  <a:srgbClr val="00456B"/>
                </a:solidFill>
                <a:latin typeface="Arial" charset="0"/>
                <a:cs typeface="Arial" charset="0"/>
              </a:defRPr>
            </a:lvl3pPr>
            <a:lvl4pPr marL="901700" indent="-2794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456B"/>
                </a:solidFill>
                <a:latin typeface="Arial" charset="0"/>
                <a:cs typeface="Arial" charset="0"/>
              </a:defRPr>
            </a:lvl4pPr>
            <a:lvl5pPr marL="1168400" indent="-2667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5pPr>
            <a:lvl6pPr marL="1625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6pPr>
            <a:lvl7pPr marL="2082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7pPr>
            <a:lvl8pPr marL="2540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8pPr>
            <a:lvl9pPr marL="2997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456B"/>
                </a:solidFill>
                <a:latin typeface="Arial" charset="0"/>
                <a:cs typeface="Arial" charset="0"/>
              </a:defRPr>
            </a:lvl9pPr>
          </a:lstStyle>
          <a:p>
            <a:pPr marL="88900">
              <a:buClr>
                <a:schemeClr val="accent3"/>
              </a:buClr>
              <a:defRPr/>
            </a:pPr>
            <a:r>
              <a:rPr lang="en-NZ" sz="2200" b="1" dirty="0">
                <a:solidFill>
                  <a:schemeClr val="bg1"/>
                </a:solidFill>
              </a:rPr>
              <a:t>On the centreline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CA379C-DD36-4888-A9C9-50CD62EE5B1E}"/>
              </a:ext>
            </a:extLst>
          </p:cNvPr>
          <p:cNvSpPr/>
          <p:nvPr/>
        </p:nvSpPr>
        <p:spPr>
          <a:xfrm>
            <a:off x="438150" y="1844675"/>
            <a:ext cx="792163" cy="982663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B8F20E3-77A8-4A96-85E1-0E82F95F615A}"/>
              </a:ext>
            </a:extLst>
          </p:cNvPr>
          <p:cNvSpPr/>
          <p:nvPr/>
        </p:nvSpPr>
        <p:spPr>
          <a:xfrm>
            <a:off x="409575" y="3254375"/>
            <a:ext cx="793750" cy="981075"/>
          </a:xfrm>
          <a:prstGeom prst="roundRect">
            <a:avLst>
              <a:gd name="adj" fmla="val 674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5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9DABE6-6D6B-43DC-8A7F-26199140539A}"/>
              </a:ext>
            </a:extLst>
          </p:cNvPr>
          <p:cNvCxnSpPr/>
          <p:nvPr/>
        </p:nvCxnSpPr>
        <p:spPr>
          <a:xfrm flipV="1">
            <a:off x="7296150" y="2984500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C39146-EB11-4C43-8339-EECA38C0B8CE}"/>
              </a:ext>
            </a:extLst>
          </p:cNvPr>
          <p:cNvCxnSpPr/>
          <p:nvPr/>
        </p:nvCxnSpPr>
        <p:spPr>
          <a:xfrm>
            <a:off x="7829550" y="2984500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F055A3072F64999D912795E1D2519" ma:contentTypeVersion="13" ma:contentTypeDescription="Create a new document." ma:contentTypeScope="" ma:versionID="5a52f4db98f4bf5ae4d8d9261ad75a19">
  <xsd:schema xmlns:xsd="http://www.w3.org/2001/XMLSchema" xmlns:xs="http://www.w3.org/2001/XMLSchema" xmlns:p="http://schemas.microsoft.com/office/2006/metadata/properties" xmlns:ns3="bde59608-aebf-494d-95b7-93e9164481cd" xmlns:ns4="39a7448d-d0a0-45f4-ab5a-708bd0040b23" targetNamespace="http://schemas.microsoft.com/office/2006/metadata/properties" ma:root="true" ma:fieldsID="b86515d37efd3f639a86cc827288588b" ns3:_="" ns4:_="">
    <xsd:import namespace="bde59608-aebf-494d-95b7-93e9164481cd"/>
    <xsd:import namespace="39a7448d-d0a0-45f4-ab5a-708bd0040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59608-aebf-494d-95b7-93e916448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7448d-d0a0-45f4-ab5a-708bd0040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6AD69-0672-425E-B1CE-0A54C0A267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7D7B9C-0B42-4E53-8AB1-7DD90AFAC950}">
  <ds:schemaRefs>
    <ds:schemaRef ds:uri="bde59608-aebf-494d-95b7-93e9164481cd"/>
    <ds:schemaRef ds:uri="http://schemas.microsoft.com/office/2006/documentManagement/types"/>
    <ds:schemaRef ds:uri="39a7448d-d0a0-45f4-ab5a-708bd0040b2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390FD6-0E37-4D91-AB5D-12317004F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e59608-aebf-494d-95b7-93e9164481cd"/>
    <ds:schemaRef ds:uri="39a7448d-d0a0-45f4-ab5a-708bd0040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13544</TotalTime>
  <Words>355</Words>
  <Application>Microsoft Office PowerPoint</Application>
  <PresentationFormat>On-screen Show (4:3)</PresentationFormat>
  <Paragraphs>67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Lucida Sans</vt:lpstr>
      <vt:lpstr>Calibri</vt:lpstr>
      <vt:lpstr>Wingdings</vt:lpstr>
      <vt:lpstr>Arial Black</vt:lpstr>
      <vt:lpstr>Office Theme</vt:lpstr>
      <vt:lpstr>A STANDARD FOR TUBULAR DELINEATORS</vt:lpstr>
      <vt:lpstr>Tubular Delineators</vt:lpstr>
      <vt:lpstr>TCD Rule</vt:lpstr>
      <vt:lpstr>What was happening</vt:lpstr>
      <vt:lpstr>PowerPoint Presentation</vt:lpstr>
      <vt:lpstr>PowerPoint Presentation</vt:lpstr>
      <vt:lpstr>Trial Standards</vt:lpstr>
      <vt:lpstr>Cars on the lane</vt:lpstr>
      <vt:lpstr>Cars on the lane</vt:lpstr>
      <vt:lpstr>Cars on the lane</vt:lpstr>
      <vt:lpstr>Set up of the trial site</vt:lpstr>
      <vt:lpstr>Cones at 50m</vt:lpstr>
      <vt:lpstr>TDs at 50m</vt:lpstr>
      <vt:lpstr>Comparison at 50m</vt:lpstr>
      <vt:lpstr>Cones at 25m</vt:lpstr>
      <vt:lpstr>TDs at 25m</vt:lpstr>
      <vt:lpstr>Comparison at 25m</vt:lpstr>
      <vt:lpstr>Comparison at 50m</vt:lpstr>
      <vt:lpstr>Comparison at 25m</vt:lpstr>
      <vt:lpstr>Conclusions</vt:lpstr>
      <vt:lpstr>Outcome - Revised specification in CoPTTM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Sharnene</dc:creator>
  <cp:lastModifiedBy>Kim Laurenson</cp:lastModifiedBy>
  <cp:revision>487</cp:revision>
  <dcterms:created xsi:type="dcterms:W3CDTF">2014-03-25T20:33:17Z</dcterms:created>
  <dcterms:modified xsi:type="dcterms:W3CDTF">2020-07-15T04:48:13Z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0x010100BC8F055A3072F64999D912795E1D2519</vt:lpwstr>
  </property>
</Properties>
</file>