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1127" r:id="rId5"/>
    <p:sldId id="1093" r:id="rId6"/>
    <p:sldId id="1083" r:id="rId7"/>
    <p:sldId id="1111" r:id="rId8"/>
    <p:sldId id="1106" r:id="rId9"/>
    <p:sldId id="1084" r:id="rId10"/>
    <p:sldId id="1087" r:id="rId11"/>
    <p:sldId id="1090" r:id="rId12"/>
    <p:sldId id="1109" r:id="rId13"/>
    <p:sldId id="1103" r:id="rId14"/>
    <p:sldId id="1105" r:id="rId15"/>
    <p:sldId id="1088" r:id="rId16"/>
    <p:sldId id="1096" r:id="rId17"/>
    <p:sldId id="1101" r:id="rId18"/>
    <p:sldId id="1100" r:id="rId19"/>
    <p:sldId id="1102" r:id="rId20"/>
    <p:sldId id="751" r:id="rId21"/>
    <p:sldId id="1119" r:id="rId22"/>
    <p:sldId id="1124" r:id="rId23"/>
    <p:sldId id="1125" r:id="rId24"/>
    <p:sldId id="1122" r:id="rId25"/>
    <p:sldId id="1126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56">
          <p15:clr>
            <a:srgbClr val="A4A3A4"/>
          </p15:clr>
        </p15:guide>
        <p15:guide id="2" orient="horz" pos="995">
          <p15:clr>
            <a:srgbClr val="A4A3A4"/>
          </p15:clr>
        </p15:guide>
        <p15:guide id="3" pos="3444">
          <p15:clr>
            <a:srgbClr val="A4A3A4"/>
          </p15:clr>
        </p15:guide>
        <p15:guide id="4" pos="51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D36"/>
    <a:srgbClr val="F2F2F2"/>
    <a:srgbClr val="FFFFFF"/>
    <a:srgbClr val="00456B"/>
    <a:srgbClr val="C00000"/>
    <a:srgbClr val="EE0000"/>
    <a:srgbClr val="00FF00"/>
    <a:srgbClr val="FE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7" autoAdjust="0"/>
    <p:restoredTop sz="93261" autoAdjust="0"/>
  </p:normalViewPr>
  <p:slideViewPr>
    <p:cSldViewPr snapToGrid="0">
      <p:cViewPr varScale="1">
        <p:scale>
          <a:sx n="92" d="100"/>
          <a:sy n="92" d="100"/>
        </p:scale>
        <p:origin x="1698" y="84"/>
      </p:cViewPr>
      <p:guideLst>
        <p:guide orient="horz" pos="3756"/>
        <p:guide orient="horz" pos="995"/>
        <p:guide pos="3444"/>
        <p:guide pos="519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5159E2-D0EE-40C1-8435-E14CFF854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FB380-AD64-4975-9C3C-FA20431B54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466FA6-E392-4548-8581-2BB32B7A6856}" type="datetimeFigureOut">
              <a:rPr lang="en-NZ"/>
              <a:pPr>
                <a:defRPr/>
              </a:pPr>
              <a:t>15/07/2020</a:t>
            </a:fld>
            <a:endParaRPr lang="en-NZ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3CE164C-5A91-4927-9E24-7A9A3B83E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2240BBB-2A28-4501-AB3B-26A25080E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A5253-8237-4E9D-AE4F-F1EC4F2578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B1381-1C5A-4CFF-A1A2-6BD141999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192047F-170F-42B6-9A02-9607A8B80860}" type="slidenum">
              <a:rPr lang="en-NZ" altLang="en-US"/>
              <a:pPr/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D2F24B64-BD24-48AD-931A-9CCCE8EDFF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3A81360F-7852-4471-BF17-AB9145B1AA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/>
              <a:t>Our theme for this conference is </a:t>
            </a:r>
            <a:r>
              <a:rPr lang="en-NZ" altLang="en-US" b="1"/>
              <a:t>Raising the bar</a:t>
            </a:r>
          </a:p>
          <a:p>
            <a:r>
              <a:rPr lang="en-NZ" altLang="en-US" b="1" i="1"/>
              <a:t>Click</a:t>
            </a:r>
            <a:endParaRPr lang="en-NZ" altLang="en-US" b="1"/>
          </a:p>
          <a:p>
            <a:r>
              <a:rPr lang="en-NZ" altLang="en-US"/>
              <a:t>And we are confident that this conference will inspire people in a similar manner as the last conference </a:t>
            </a:r>
          </a:p>
          <a:p>
            <a:r>
              <a:rPr lang="en-NZ" altLang="en-US" b="1" i="1"/>
              <a:t>Click</a:t>
            </a:r>
            <a:endParaRPr lang="en-NZ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6FF04-F565-4E61-8919-F5A95947B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EFBAAB-89C4-4492-8B5D-CF4DE318A725}" type="slidenum">
              <a:rPr lang="en-NZ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N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>
            <a:extLst>
              <a:ext uri="{FF2B5EF4-FFF2-40B4-BE49-F238E27FC236}">
                <a16:creationId xmlns:a16="http://schemas.microsoft.com/office/drawing/2014/main" id="{EB70AB09-9A22-471A-A616-63C33B852A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>
            <a:extLst>
              <a:ext uri="{FF2B5EF4-FFF2-40B4-BE49-F238E27FC236}">
                <a16:creationId xmlns:a16="http://schemas.microsoft.com/office/drawing/2014/main" id="{5C78F646-95BC-42E9-A915-FCAACDA54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>
                <a:solidFill>
                  <a:srgbClr val="000000"/>
                </a:solidFill>
              </a:rPr>
              <a:t>To assist your trainees with understanding the terminology we use</a:t>
            </a:r>
          </a:p>
          <a:p>
            <a:endParaRPr lang="en-NZ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35D04-7B54-4016-9CE0-3AA935CCE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8AB0E2-D888-469B-85B2-054FC746B5A9}" type="slidenum">
              <a:rPr lang="en-NZ" altLang="en-US">
                <a:latin typeface="Calibri" panose="020F0502020204030204" pitchFamily="34" charset="0"/>
              </a:rPr>
              <a:pPr eaLnBrk="1" hangingPunct="1"/>
              <a:t>17</a:t>
            </a:fld>
            <a:endParaRPr lang="en-N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B8D99407-87B1-4732-A172-571608A6B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8A9CC506-D3EF-4322-8A36-0F4B049A03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/>
              <a:t>When there are 3 signs in advance of the taper there will be 3 sign spacings</a:t>
            </a:r>
          </a:p>
          <a:p>
            <a:r>
              <a:rPr lang="en-NZ" altLang="en-US"/>
              <a:t>Click</a:t>
            </a:r>
          </a:p>
          <a:p>
            <a:r>
              <a:rPr lang="en-NZ" altLang="en-US"/>
              <a:t>Click</a:t>
            </a:r>
          </a:p>
          <a:p>
            <a:r>
              <a:rPr lang="en-NZ" altLang="en-US"/>
              <a:t>Click</a:t>
            </a:r>
          </a:p>
          <a:p>
            <a:r>
              <a:rPr lang="en-NZ" altLang="en-US"/>
              <a:t>Don’t forget the asterix</a:t>
            </a:r>
          </a:p>
          <a:p>
            <a:r>
              <a:rPr lang="en-NZ" altLang="en-US"/>
              <a:t>Click </a:t>
            </a:r>
          </a:p>
          <a:p>
            <a:r>
              <a:rPr lang="en-NZ" altLang="en-US"/>
              <a:t>This is a multi-lane road so…</a:t>
            </a:r>
          </a:p>
          <a:p>
            <a:r>
              <a:rPr lang="en-NZ" altLang="en-US"/>
              <a:t>click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95BF4-602E-49CB-B2AF-412B89F6C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AD1EA0-8C27-4694-B0AA-6E372468DB80}" type="slidenum">
              <a:rPr lang="en-NZ" altLang="en-US">
                <a:latin typeface="Calibri" panose="020F0502020204030204" pitchFamily="34" charset="0"/>
              </a:rPr>
              <a:pPr eaLnBrk="1" hangingPunct="1"/>
              <a:t>18</a:t>
            </a:fld>
            <a:endParaRPr lang="en-N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>
            <a:extLst>
              <a:ext uri="{FF2B5EF4-FFF2-40B4-BE49-F238E27FC236}">
                <a16:creationId xmlns:a16="http://schemas.microsoft.com/office/drawing/2014/main" id="{B6A826D9-C697-4C94-844C-1CE57859C8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>
            <a:extLst>
              <a:ext uri="{FF2B5EF4-FFF2-40B4-BE49-F238E27FC236}">
                <a16:creationId xmlns:a16="http://schemas.microsoft.com/office/drawing/2014/main" id="{04DB2A4A-E007-4891-89D5-9F98EC8C20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/>
              <a:t>Here is an example:</a:t>
            </a:r>
          </a:p>
          <a:p>
            <a:r>
              <a:rPr lang="en-NZ" altLang="en-US"/>
              <a:t>On a road with a permanent speed of 70km/h and a TSL of 50km/h,…</a:t>
            </a:r>
          </a:p>
          <a:p>
            <a:r>
              <a:rPr lang="en-NZ" altLang="en-US"/>
              <a:t>Click</a:t>
            </a:r>
          </a:p>
          <a:p>
            <a:r>
              <a:rPr lang="en-NZ" altLang="en-US"/>
              <a:t>…we may reduce the lane width to 3m at 50km/h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E067B-8066-4813-B94E-149589C79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816473-9DF4-4709-A75D-C5A486F05931}" type="slidenum">
              <a:rPr lang="en-NZ" altLang="en-US">
                <a:latin typeface="Calibri" panose="020F0502020204030204" pitchFamily="34" charset="0"/>
              </a:rPr>
              <a:pPr eaLnBrk="1" hangingPunct="1"/>
              <a:t>19</a:t>
            </a:fld>
            <a:endParaRPr lang="en-N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2B81C0F2-62FA-4B7F-8399-F0FD6FE612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025B5657-4180-402C-81EE-D8A7971728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/>
              <a:t>If the TSL was 30km/h we would </a:t>
            </a:r>
            <a:r>
              <a:rPr lang="en-NZ" altLang="en-US" b="1"/>
              <a:t>squeeze</a:t>
            </a:r>
            <a:r>
              <a:rPr lang="en-NZ" altLang="en-US"/>
              <a:t> the speed out of motorists by reducing the lane width to 2.75m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0AB70-05E8-4A17-B273-FC67BDE40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369B2D-FE02-4728-9F9C-D6B566B1599E}" type="slidenum">
              <a:rPr lang="en-NZ" altLang="en-US">
                <a:latin typeface="Calibri" panose="020F0502020204030204" pitchFamily="34" charset="0"/>
              </a:rPr>
              <a:pPr eaLnBrk="1" hangingPunct="1"/>
              <a:t>20</a:t>
            </a:fld>
            <a:endParaRPr lang="en-N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>
            <a:extLst>
              <a:ext uri="{FF2B5EF4-FFF2-40B4-BE49-F238E27FC236}">
                <a16:creationId xmlns:a16="http://schemas.microsoft.com/office/drawing/2014/main" id="{6110518B-C923-4861-8C66-BE65B9C9DF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>
            <a:extLst>
              <a:ext uri="{FF2B5EF4-FFF2-40B4-BE49-F238E27FC236}">
                <a16:creationId xmlns:a16="http://schemas.microsoft.com/office/drawing/2014/main" id="{1E02CE46-F409-4FBA-93FC-CD3CE46C5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b="1"/>
              <a:t>Note for trainer: </a:t>
            </a:r>
          </a:p>
          <a:p>
            <a:r>
              <a:rPr lang="en-NZ" altLang="en-US"/>
              <a:t>Also explain that TMD must be used in conjunction with appropriate TTM in for any carried out on the shoulder or in the live lane</a:t>
            </a:r>
            <a:endParaRPr lang="en-NZ" altLang="en-US" b="1"/>
          </a:p>
          <a:p>
            <a:endParaRPr lang="en-NZ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65663-E4C5-4F41-A221-9ED9C55D6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4FC746-1C5F-4965-8ACB-0971F5C7370E}" type="slidenum">
              <a:rPr lang="en-NZ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NZ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CF66CB-7539-4D13-802F-47BFBB4A13AF}"/>
              </a:ext>
            </a:extLst>
          </p:cNvPr>
          <p:cNvSpPr/>
          <p:nvPr userDrawn="1"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NZ"/>
          </a:p>
        </p:txBody>
      </p:sp>
      <p:sp>
        <p:nvSpPr>
          <p:cNvPr id="5" name="Line 11">
            <a:extLst>
              <a:ext uri="{FF2B5EF4-FFF2-40B4-BE49-F238E27FC236}">
                <a16:creationId xmlns:a16="http://schemas.microsoft.com/office/drawing/2014/main" id="{FAB0C162-60C1-4365-BA30-7D272DD8C9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95288" y="476250"/>
            <a:ext cx="1152525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pic>
        <p:nvPicPr>
          <p:cNvPr id="6" name="Picture 15" descr="BG2">
            <a:extLst>
              <a:ext uri="{FF2B5EF4-FFF2-40B4-BE49-F238E27FC236}">
                <a16:creationId xmlns:a16="http://schemas.microsoft.com/office/drawing/2014/main" id="{907EF505-5339-49AE-99E8-65924BF7B4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9"/>
          <a:stretch>
            <a:fillRect/>
          </a:stretch>
        </p:blipFill>
        <p:spPr bwMode="auto">
          <a:xfrm>
            <a:off x="341313" y="2838450"/>
            <a:ext cx="847883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6768752" cy="1440160"/>
          </a:xfrm>
        </p:spPr>
        <p:txBody>
          <a:bodyPr anchor="t">
            <a:noAutofit/>
          </a:bodyPr>
          <a:lstStyle>
            <a:lvl1pPr algn="l">
              <a:defRPr sz="4400" b="1" cap="none" baseline="0">
                <a:solidFill>
                  <a:srgbClr val="00456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988840"/>
            <a:ext cx="6768752" cy="64807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456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94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29506C-47C3-4A79-AEB1-692E09BDE7E1}"/>
              </a:ext>
            </a:extLst>
          </p:cNvPr>
          <p:cNvSpPr/>
          <p:nvPr userDrawn="1"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455735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826D3A-C1C0-443F-A35F-9E8EEEF71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2A424-C3A1-4E34-AD65-E906EEB27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E577A-7213-491F-8477-B086C7E9D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77CB1DD-3E8A-4D01-BAEE-2D6F4D4B374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910215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B7DE20-3E9C-438C-9965-F16644991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8322E2-88B7-4CB9-AB70-C5A9479A02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EC837-809D-4123-9539-1D3029F701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A9B1022-E6A3-4A4E-A773-E4C0377DC8B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59278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8A8FD8-8EF5-4185-8685-A8297E415B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153B75-B0F0-4366-A6A5-0B38B1E80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8FD21D-A5C5-4D9F-8EB8-18FF08027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7829AF2-ED2C-446C-A41B-6DD1D66F0BD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355023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1DAD8C-477D-42C3-9E73-268A943A7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DA90C5-20A5-4C95-958B-D8FE90217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78AD20-8165-41CE-9258-D903617AA9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3AD7B77-C5F7-499F-922C-419500E5E8E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392388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4AB58F-54E9-4570-949B-8F37476FF0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DA1C11-3033-42D2-86E3-45433E425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AACBB3-2E4A-4EFD-9ABE-4F46C1EE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43B23FE-60C4-476D-BFE9-3147491F3BB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949543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3216A-88D1-44EE-9580-53B12E4C1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07F4B-C70B-4AF1-8AF5-8ED964970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8FAF38-5C5E-4F13-B156-8592F119E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36415B5-5D2A-4882-86A4-A3B7735D360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65952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8F8673-851B-452F-A1F6-B0BD16AAC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04EBC3-CD33-4BC5-AAD4-ECA735EE01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336403-59D4-4648-A643-949548CB0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69DF62F-9569-47FD-BE28-69426568D5D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689560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380875-529C-4892-8AC0-DA9AC1634E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F554B-75F0-43A1-BA32-E91A28133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BFB7D0-BC02-474E-AE4F-B341EA7B2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0157497-E6A7-4171-8FDD-25CC060A1CF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068903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E11E8A-26B3-4C65-A539-ED28C97A3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70E533-7F58-44CB-AA78-F2639D636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8AD60-AC64-499D-82B3-5E14E51EF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D511ED3-82D0-4F77-A6C4-5749B533E45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04920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7FCFE9-A057-44EA-A6DF-726C63FC3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14945-6A0B-4817-971D-CD925A52A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B88CFF-6667-4AA2-9EA9-E8307D25E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7671D2D-01BF-49AF-BD7E-C4DA4DA0FD3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701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898"/>
            <a:ext cx="3008313" cy="1162050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29899"/>
            <a:ext cx="5111750" cy="517217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91949"/>
            <a:ext cx="3008313" cy="411331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7386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4C22EE-7FD9-4AC6-9D4C-048689F29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D67468-7273-4C77-943B-B4ED26EBC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9A36A3-F33D-4F84-873C-C401C2520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09C9257-EEE0-4DA2-BEC0-19AFE7BF70F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23148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4A825D-8C5C-4AA9-B952-7F330C844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083BD4-F0AF-476C-B0E1-F8BA40439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CAFB07-074E-4A65-AC01-ED644DF47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662B941-B26D-4BF0-BAA2-13C39A6390E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323797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4D2B93-F459-4FA2-9201-3A831788D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F58C33-10D3-4F4A-8072-FF810E6999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4BAE82-664D-48DD-9AE8-214429D655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CBA506A-6BAD-4C8D-9AD4-CB6D678A1A1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482097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52BB2-B1FD-4346-A80B-CB25EBDC74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9DD53C-F350-4A92-B8B4-15FEE8725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3D0971-36BB-4902-B450-7681BE77B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9F4301F-D21C-4935-AE3C-4BAFEE5E0AB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709292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9469-B875-4F83-8564-20AB6560C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E12BA9-5819-473D-8850-E72BA5763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F43147-DF80-427C-BC69-3E1C0BFFA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EA5CE3C-C087-4425-98E0-C81DC0401DC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806550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75FDA-A731-47BD-8A68-C19062826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4AA5E6-9670-4850-AC4C-66723D075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69950C-1B37-44FF-87BE-394FA1B15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44E5239-9842-43FB-AF4F-179BF9D5E61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140083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95072E-232A-4FEF-A74C-CC0E6B6FD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0D0DCA-1549-4439-8BA2-884EA1B12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B96842-01AC-4F0F-9150-36ED5F3F0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554DAD3-AB92-4CFC-9E1E-B1FA603AE78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980468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9D12E-2ED1-4A89-B14F-DA0F0B7B2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22F17B-F261-42CC-91B7-6E458C47F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244455-5DAF-453D-B400-D3C8F2F2CD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E752388-F6AF-403E-87D1-924069207F6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500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43AE8-15D2-43B5-85D3-BF8049E12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4E1F44-11FF-4DB8-9E1F-29CF00DFFE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A05A78-44BE-4507-8AC6-EA013BC8E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C22AD27-828E-44EE-BBDE-A3B9C142482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562819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CEE42-DDE4-47BD-AF73-4AA3C5894D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EE0A32-BB07-4941-B40E-D4288F6A3D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D2725-28BF-4DD6-BF0D-C72606193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A246DF-E8B5-40B9-875C-DE1A40587FD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095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8194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801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238097-202D-4D95-AA11-59D45D4BF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BB5D65-FA0A-4B5D-AB05-F62A66B6E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6166DC-EAA2-49C6-B39B-4C9F57E20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9EC4864-5E9C-4C02-9CE4-335B5B8FAE1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625684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C8857A-A5B3-42BB-B23C-A0FAE0FA4D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D83BE-13CB-4C02-837E-6DCDCE889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3EE9FB-4BF8-4647-8CBB-ECC4291F3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18E6CEB-CB8C-40A4-9AAE-F63ABC81F95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302911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CD4C89-CC3B-4117-A48B-FB9DD02C87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FF85B7-6D4E-44B7-8D9B-27C4A4D850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DC5593-E465-4E45-9994-4AC852F5C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FA9A7D3-DB75-4378-A465-2BD456A6084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39468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D35B7A-FE0C-4420-A567-023CF03A9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9DBC72-E8FF-4FF8-858B-74B91DABE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281543-01AE-4D35-943D-6CD2DB5868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B99B5C6-007D-40E8-A743-9661C73F55E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371879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CDD938-EB8D-4BED-827B-8354DD5D1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5F7533-6FAC-4797-83CD-B26ADE0CD1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F1D3BE-0F7B-426C-B1C5-28D62CA63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DB12F46-85BC-42BE-9B5F-ED0F5764489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011641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D230E5-6AAA-4A15-A116-F4A880E4F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252A66-03C8-4531-AE29-4A6E7E3DB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1FCC9-57E6-4372-9CF6-20AD86F96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FA91897-78C8-4904-9F20-2C1231FBF8A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740694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F1FFE-F30C-44F4-B72D-D0E505CD0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C3BDC0-704C-460F-9EA3-18CAE5202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29F0A-DCFB-4484-9378-808E99F59C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5737502-7CF0-4607-B45A-B85C60B85A4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303948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3E3BFF-4C0F-4F56-9432-92D874724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DA3F05-4F7C-49AA-AB39-ADB3AF751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411834-47E1-4A9C-AD63-A793EA799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803EAFF-D70B-41E2-8CED-A27695BBCF0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020408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5D67D-A1EA-4268-BF95-2A3C22D967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D03ECA-AFC3-4311-A790-BA28EE27D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2B9132-F0E7-4119-B934-9C3B420F8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BF632CF-06E2-41B5-81B1-2090D435A03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896516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A9C02B-C381-4FB1-BC20-FC153C5590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110966-E2FF-41C7-AAFB-862163074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A5A8E0-8D42-46EA-B581-97146BEE40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9D9B7B9-3931-4B36-88E0-F3E9AD011D7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4557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57659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823BA5-BF7F-45E8-92E6-E1E6C76FBF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467995-9AC5-4D6A-95B4-F8B90A522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E952A2-FF19-4CD5-905C-D0C93E250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F0B9E32-BB73-497E-A9E7-CBA13EBAAC6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77109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91C643-0FED-4AEC-8950-304E4A5CB3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3733D-27B7-410E-8ACC-369CF5EF8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AB0AEE-30C6-44F6-8744-E3EFE2B06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494447E-06B3-4BE3-84BC-F9DE45F33E9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46950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E05267-2754-4208-ADDB-1DC38D231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0B479-7327-471D-B881-BAEEEF121D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B4AF35-A343-4375-BA77-413EFA468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F7047D5-D480-4A3A-AD0E-4B8C713906E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733947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D0929-1B1A-4EC2-8C6A-40BE5265BA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136D7-5959-47A2-B105-2966BE44E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9C4F97-3E0B-4839-A713-1D4613CF6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A143243-C25D-4D8B-95ED-71D0C0CEA2F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436443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23D647-4821-4E7B-A155-35FE1C91C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6012CE-D45F-4224-A67D-A28894870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2BB61A-8B3F-4138-9C0D-F1424590F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F2846D7-2B0A-4CCD-B0D3-D422F2F50A3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5358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CE644D-2752-4DBC-BFC7-1F7CAD449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7FB751-C847-4B0C-8CF5-195D40D84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D308CD-380F-40EF-BE02-87AB50E3E0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DA320E6-A1AB-4AD6-BDFC-8DBAC13D38C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390639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7A68F4-779A-4670-B9C1-A4253362B2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F35880-3B7C-4383-B2B9-4104857E00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CBCF77-8949-4500-BF6F-008B314D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ABEEDE3-F0C4-454C-82BB-D6A12F7AC9E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53707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F72BC1-B1C6-4789-ADF1-E8EF39BB4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0AF579-5E8F-4A70-A533-8E41ED66C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5C8308-4B1B-4C8F-B74B-718B253DE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5793EDE-B990-4D39-A43E-F13BBDEA5A0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235843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06C76-FF7D-4859-A8B8-8BA3BCA76C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6AA0CF-6D05-4B1D-BD2C-28919F0F2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29AD3-F718-4A35-A19B-DA8FE28B5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8729670-50CF-44C1-84A4-AA9FCBBF590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34493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434142-37FF-44AA-B105-171FFC399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F4B76-984F-4DE0-84FF-06D3C0668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427CEE-5A89-4F9E-9ED2-1B00242ED8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411BE92-39C3-464D-8AD7-2CA343F820D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89149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20687"/>
            <a:ext cx="2057400" cy="53285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20687"/>
            <a:ext cx="6019800" cy="53285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217879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25D238-F259-4A35-88F9-CC834B1D5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68FBB6-A13A-4C4D-BABF-C1035E936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B30528-A413-4627-95CE-7C277C5614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DC1DC9E-2DCE-44D9-9C0F-BAFF93A2280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748389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8D4072-589A-464F-AF29-2F09982FA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E7FA03-A89D-4CC8-8D00-849043810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67E7C5-9CA6-4D03-ACC4-041E5D905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907ED27-3767-453A-BD44-E08D6F91B61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079939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AB6F26-26D7-4595-906E-48D77DF24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9668C1-D8F9-4A85-A0C8-E5D81E0B1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2E4BF8-CD44-46DF-AC83-0FF0A411C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3B12424-BEF5-48C8-97D4-515B17354DC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46995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ABE6EF-10F2-4F68-932E-08C388FC1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197BAF-0068-4F0E-9A71-F2DD77EB0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A9A6A1-FF5F-4362-B438-7EFEACD11D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0ACC276-4A2D-4223-B88C-D7153AE8870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154225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ECF18B-5475-44F0-96CF-DD914BA2E5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A8D31D-F756-442B-B101-9FEA897AA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631CD9-8F9C-4A86-932D-9DFA848D12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B4488C8-9A51-48C0-A7BC-34AF11C984E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853043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75ABF7-9629-444F-B649-536AEB57C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B29373-FAFC-4AE2-9682-FEEBB421A4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60FC78-4273-4C4D-8ABE-235D052C6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21BB070-48F7-4312-B972-E57DF4C48B9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947404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3A0879-A331-436A-A061-06690D9AB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ED7C31-8BFA-4156-81B6-0A276D21B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EFF9C-0B19-4A96-8889-192A3F8C4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D0C4465-4637-4421-91EC-815E5D1F4A8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702089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20FA-7CB9-4365-8BBE-D7B3C1F7B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F69CBC-EE71-45B0-8239-1283E80557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CA687B-E9AA-4402-BA1A-407F4D6B2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30969DD-559B-4EB2-A36A-25631F382DD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11166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29FC9-CD83-4070-81B2-4730502239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ACC71-7247-4F84-8E0C-A509836036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8DD5EF-444B-4327-9BE9-6793387B33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E7E9B51-1A69-4C17-A24C-CFB4358091D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0081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ADE86A-1F73-42FF-A3B5-5D1B36809C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D723B0-1692-418B-9556-F9F6F1E08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74C77-1B19-4147-A95E-581C0D98B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6F49E9D-8722-4D6A-9A98-E961D3F12CA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34905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CC0E99-A77E-462D-BF11-29A70B1A2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74A5BC-85CF-47C1-B696-02D3EFD4F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CEE532-AC17-47FA-BF55-890401BE1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26D1393-D041-4C3B-9582-4225F02F770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11856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96FB0-9685-417E-B0A9-AE2CD3155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46E056-6C60-45EC-9CC8-005544752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673589-3194-467A-836A-0D47D4AAB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9398779-9C35-4CD3-9527-7F0A66D6DB0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588437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7C4EE7-D2D2-4B8E-8074-7C57494575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303B61-0A40-4836-A509-CA3C1ABBF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79943-2835-4652-AE7F-B6F53288A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5FD01B0-9D1A-4C20-9B24-8499A5A8930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00458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F71E33-5443-4DD0-9760-E9E58401F9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82855E-2C08-428D-A341-0DD044915D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F8E132-0B02-4404-9E4D-5BBF01A7D5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4033FF2-7EA8-42A8-95D9-3AF96F95D7F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66772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EDBD7D-5B10-4F6F-8C0C-DAACEA73D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AF9606-9EF7-459F-96BA-77D19A279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7703E2-E717-45F5-8829-47B83ED8B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18B957-F38E-46A8-B9AC-42B3E309DB2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160022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B0E02B-0B96-4C62-8DF2-223BE961A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5C14A0-0CE6-4E98-B848-8DD186943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141FF5-E3B5-428E-94E4-9F139A9FF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2650897-ED4F-423F-9616-3BD15A75073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164050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024873-31E2-4187-800B-9CFC03B069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C20B5-C4C2-4E13-9BA8-44ED6BFB5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E28515-E049-407F-8938-52CF34F96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68A5888-10E4-4E7C-ADE2-B484AE2F4AB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39592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6BA1E2-D06E-4B42-ABC1-F3E9EBC91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34F1D0-689E-4B8B-A5F9-3E7C94E1F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6BFFF2-1E10-4A37-A898-FBF653FEB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DB44EB6-7B17-43A9-B2D9-B3C32F8410A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251371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E17468-D2B1-4D77-BAE2-F5FF4C466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6095CE-262C-4D18-9D74-CAA3CF0C2C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DCF031-33F5-43A7-836D-228899C54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70A3C52-D123-4EBE-96F2-9ECB85DA4A2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648175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4E8C98-08BA-4EF9-9693-592258BBB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2716F0-5BCE-433F-A2F6-17B06DCCA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5EEB59-D352-4159-8E5E-C4E3ED94D9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77E10D0-EA9C-4200-82AF-B38162CB8B1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535077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BA3FD8-286D-4A78-9EA2-731E6C907E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912BF1-89AB-47FF-B4D7-2684F28B4D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EA6835-E430-4EEE-9698-3FA2C8847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46FE62E-CF85-46D5-B28C-DE5E6BAF19D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00510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F5AE26-11FA-4FFE-A253-790CD3F9D4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A6144F-C22D-4E02-A9A5-E3475CF659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6351D2-CDEE-4A90-899A-99E56BFA77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D9F2DAF-67BC-47B6-86CF-2799D6DD083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859296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466FEF-8A95-4E30-9457-E49F88E13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07CE66-A166-4D09-9ACC-345F537B2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FE574-6612-404E-999F-4378746E69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F43B631-CE13-4C6E-BE84-D768B209017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587149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60DAA8-FBE3-400B-8AB0-B12846152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7803F6-7888-4BE3-8431-630ADDA83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3838F4-E30E-41E9-B59A-C12A4A3D8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4D8A980-A72D-43D9-B4CE-22F9327177F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315835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C7DCBC-29EA-4235-8650-6ABBF3FED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8ECCDD-7751-4007-992C-C9D7C11AC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A97DE9-88F1-4197-9401-B71028D08B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695AE11-A48F-476B-89D7-5C4FDFB216B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606003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E0C653-8130-4C01-85E6-CCB7368B3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185613-C7B7-43BF-9661-C5F09F9EB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515157-DCA3-4A32-A076-A0AF68230B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83F4FE3-57BB-418E-91CC-58ACCFD3A84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903903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18DF8-A864-4479-9A93-20BFD2A1E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26EEC5-8669-478A-953B-641BD8B11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B095FE-E171-4701-A8B4-19FC9F44B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6FBF2F0-30DE-46AF-B3A5-CC576E968C2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28526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62562-6FE5-4833-96F2-4F9C70D5AC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55B479-EAF7-4D22-A51E-3DBC37CD7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B4EFA2-1878-4AF7-B3AB-CEC02B739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896CC89-AB96-44A1-84D0-53C24002D3D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586267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761610-1AED-4E5C-BDF9-AF9028355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437CEE-DBE0-4398-956F-0FACD48A0E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BED933-C7C5-4329-BE6C-6E1A2CAA44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1AE8AEC-E06D-4A11-BD90-73F41A0734E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358158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A2AA7A-E0AF-4DB1-BBBA-567FAC92F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0A1A4E-3F9C-41C6-A0AB-C8932C09C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770789-03BC-4A99-A453-902FBA50E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10AAF0A-A0FD-4907-BF15-E25F35DCC1D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159978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76951A-9C4E-4196-8E6E-551EAD8F66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81799-CE1A-4D80-9328-2AC73298B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C123F0-EF63-4A68-83BF-DA955542CA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11EA05A-BAC2-492E-BB63-0494A5C5D5D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421677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05CFA3-D50B-4A90-81A0-BBECC42B7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EA84F-AFE2-4FAD-8182-641C6292D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FC0314-3C93-4BD2-97EC-FE6DF56A0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7AEA77D-1489-48CB-92BC-64786F582B2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0344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28DDB3-0853-4BF4-9609-EE21D60FC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591847-5EA5-4DD7-ADE4-C85AA8F8C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993ABC-0B6F-467A-A81D-228D5A350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6D192FE-C95F-4FFC-A73B-1E133E304EA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87996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9DAB58-E2E0-4E88-9DAE-D8CEBEBBB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EFCDD0-53B5-432C-81C2-078E281DC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B7A8C4-2911-4822-A3C5-FC48A83841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AD2CD9C-0AA6-4368-9B6C-EB2EDDC243F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90411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A7B990-984B-4486-8315-50B874370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AAC720-92C0-406E-A9F4-1FB79860FD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88295B-739C-4AC6-A19E-B26884B15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A85A5B4-3F66-4197-A109-3A8019A2A41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689244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66EF6-4C40-4ED7-A085-245C4F351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8F9DD6-4F1D-415F-9758-66280B0DB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A87B74-92A7-4FAA-AE5D-E7806C599C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F068EEF-23ED-4DB8-9754-E9CA24C6D17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03864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ADCCF-BAD0-42A5-B1FA-D58999CE51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E9F5C-5BB2-46DF-80A8-F5850E4D2D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571CC3-94F6-442E-A9ED-B5A40AD8E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264E68B-353F-427F-9195-7CBD161D73F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959572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7724AB-3F39-44C2-8DF8-A2505D742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3DD4C8-B910-45B1-8B21-C4F154F85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E287A-E6E6-47CC-8D3A-1019F08C7E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6BED844-5672-447C-8440-30332946BEC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749310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9B4EF4-86F9-4C9D-9235-E3AC15F21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FF02CC-7585-4B00-908E-F4F5327D8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C190C8-6BE3-4106-AC1C-731A60EC3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40DF5D8-9F1F-425F-A516-8D7FD935666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52495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B24567-FA13-4D20-BDB4-4F3520F45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1330CF-A417-4991-BB53-A83A7F7ED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FD686D-D399-42D0-9A78-502521174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F3FED17-4FEC-402F-B364-AF428719A5D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61357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80C61-56EF-422B-B67B-FB708F266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7B04EF-89D8-4F7A-A58D-3785AE063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020F7-7D64-46F4-8F92-B32117A0AE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A2F2FE5-2E1E-4E3E-A999-AFE86DF49F4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41596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55741-D5B9-4F31-A596-A8FE7FB69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1DF8A2-8923-4934-B163-D8FE91DB5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F1298F-AA11-4C28-BAC9-313FBE366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470CA2B-A49E-430A-9B25-B70CECDB201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58253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AF595-99A4-4DD8-8DF7-146D3414B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12223C-5CC5-4AAA-8F7F-E4CAFE60D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B0AF96-7D56-43BE-9569-789BCE837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3C5D1CD-8D6D-4FA8-B724-3B5FD453203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251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3E324D-44D4-4592-B0EA-6386077D3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B874A5-B8FF-48D8-AA65-C0549645C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426DC7-85E9-4CD3-8D55-AEC8491A5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8A72160-F7A2-4C8C-9DEE-DB530646C22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82808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6BCD4C-4A4E-48B5-A60C-D65A4F95E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E3381B-B216-46C3-97B2-BC654789A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800FAE-87F8-45AF-9CA9-818D03F2F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E7EB27C-39AD-47B8-915A-2A170AE421E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97714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8D3F87-4355-426B-9442-325649C7A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9579E8-EF62-4065-9A4E-0A95BF561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4705F-7C13-4078-A805-BAC76685A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8EA30A3-BFE0-4679-979F-2FD51CCAA50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9258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161503-56C4-41AE-BE62-5C58D3B857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27BCE7-A6E0-418A-86C3-0BC3B4593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C30E05-C7B3-46F5-9034-5C49C046F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25037C3-EE1C-4D5B-AF08-54B88F62322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4919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C027B-3671-493C-BC90-E78A4D7CFD19}"/>
              </a:ext>
            </a:extLst>
          </p:cNvPr>
          <p:cNvSpPr/>
          <p:nvPr userDrawn="1"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NZ"/>
          </a:p>
        </p:txBody>
      </p:sp>
      <p:sp>
        <p:nvSpPr>
          <p:cNvPr id="6" name="Line 11">
            <a:extLst>
              <a:ext uri="{FF2B5EF4-FFF2-40B4-BE49-F238E27FC236}">
                <a16:creationId xmlns:a16="http://schemas.microsoft.com/office/drawing/2014/main" id="{F001237C-125C-4EC0-8A96-9D06A1E3784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95288" y="476250"/>
            <a:ext cx="1152525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760" y="535980"/>
            <a:ext cx="8490694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7" y="1988840"/>
            <a:ext cx="8493495" cy="64807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00456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323528" y="2852936"/>
            <a:ext cx="8496944" cy="3024336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dirty="0"/>
          </a:p>
        </p:txBody>
      </p:sp>
    </p:spTree>
    <p:extLst>
      <p:ext uri="{BB962C8B-B14F-4D97-AF65-F5344CB8AC3E}">
        <p14:creationId xmlns:p14="http://schemas.microsoft.com/office/powerpoint/2010/main" val="4258981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3D00F-71F3-46F2-905B-B8AB8A2603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2A61E-07AE-43B9-8B72-90E3A7DB24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BB5AF7-6D19-4BB7-9B63-FD6F09FF4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CD39916-06AA-408D-9B7B-F325480FB9B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3116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8987DA-2E9E-4548-9543-B7273D3EB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BD083F-DB40-4369-B134-18DF60A9F2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B8FFF-61D6-4116-B0E1-D89839DBB1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E7280EF-0C80-4B52-8150-69C446B82AC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912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31410B-78EF-4C03-88F8-889CB08C7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50A347-3F2C-401C-810F-F6C8858B3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620298-E0AB-4CB6-B165-DEA56A0B5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2BC6533-E7C3-4CF8-AD41-34B0D431749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362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B5D184-8AAB-49DE-BC6C-3916112EA9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0E870A-7D6F-4860-931D-954B3D396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8AEA6-C999-4342-BCE0-B40B46669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BC9814E-A285-49D2-869E-8846179A0AB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03030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C5822-0EC1-422A-8F4E-CFCA112EC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6EAC85-50BA-4856-89F0-23D95A730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B637F4-6AD0-4B43-AA1E-029CE5068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0E93F3E-CAB0-4D1B-8675-5D691AA5977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59315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9126F5-B2E2-4D67-AF73-8115F2B88F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8C63C4-00EF-4FDC-B3D1-93B36B1B6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6CDD98-89A0-450D-B0FE-CE859D094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80D2F82-3127-40BB-ABA0-8703885EA08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5FFE9F-C978-4A6A-95B1-47429819F1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B46170-D1BA-4134-92A3-D2C209368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F6D45C-D0C7-413E-A443-8129A3A1D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40FB0C4-7B1D-4BB0-8363-A246AB7D252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89548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43A519-4C9E-414B-AC93-09A2977E0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E6004-6425-4F17-87B3-C7D0EF2B5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C78BF9-6C7F-446E-AC02-73C4F0AC35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7B2FC9A-DA77-44D7-AEF6-B354ED3FF2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049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701A5C-CDB5-4C62-BEC7-1C0D75282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9C12DF-B5F1-4648-9E41-15958F2A81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CF80F7-4F62-4EEC-9362-C4588B78F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6B46CC2-CA90-4B60-BB07-B12B1F51CF2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45002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6BC07-6998-4473-A8D0-F934B4E26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D9A61D-7409-4137-8481-97C6573BD9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8D3080-115A-4826-A7A5-8AD6B0023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126A445-689F-4C18-B812-77A0F92550D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788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AFBD21"/>
              </a:buClr>
              <a:defRPr/>
            </a:lvl2pPr>
            <a:lvl3pPr>
              <a:buClr>
                <a:srgbClr val="AFBD21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64872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70CF86-3D7B-4A35-9669-390740BEA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E4A83F-92AB-4AC1-9384-C29193E44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377FFE-3271-448A-AFFB-6DEFB1D4E2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2C85C81-3803-487F-818E-6FAF1C139C9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385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246E0-43CE-4DD6-8F65-5C7B92E918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096982-7EB2-46E5-98A7-54B83AA85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306E3-89AE-4F4C-B635-5C9A84BD52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283C41E-9360-49BC-8563-A365D05B39F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17555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FBDA7A-B093-45E7-A9F8-ACE606D55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FD862C-EC3C-4ECC-80C4-38CB69326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7A076-4F8C-40A3-90AC-835FE2C5B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90FE336-CF5E-4FFE-A474-8718D0B451A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88741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EB15B5-3116-488F-A29E-25F365475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2520D0-1E93-4E36-90E7-EC833167A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4E231D-FB82-4D9F-BA5D-E7AAADAA2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83A7172-7BC9-4A3C-9F28-85A2091AE3A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21621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7BD853-4F2D-4C48-B00D-025AA8D7D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CF84ED-FCBD-4500-B02E-03EB33FFC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286006-0150-4B97-99D0-E4A3AB6F6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BBC2ECA-6634-44F4-BDE2-5DBCB68C275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62109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099240-9A76-417A-98A5-6C71A8C8D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8E1DBE-489A-49AB-B39C-6BCCC14BE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4F44E9-82C5-4148-87F8-489D249F4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EF09FA-E8FB-4AD5-AAD7-F8A04998057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89693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2A48D8-CC86-43AD-978B-F9F9551017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AA0ADB-B314-491C-B910-8D07D3D334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F30D72-EF6B-4301-8D24-0E83BF096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C7EECB9-866D-4FB2-8899-3D5194C9507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71588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D5AC8E-69FC-42B7-AFAE-D7260FC2C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2A4DED-EB12-4BF5-8A14-076372666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E0CC99-E70A-4D09-A84E-C768C046E0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D0C47AD-129F-45F4-B952-8C6139F0EED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31580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3C5705-4996-4807-91BB-9A470CC5E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DF2212-283D-4AA5-B96E-5949A8D61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DA6DCE-1E04-446B-882A-4854CC3C2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CE1A343-9DFF-46A2-AE28-40CB50551C5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8203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93642E-1385-4D9F-9E3E-0F76263B0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7E095A-89AE-4373-B0F8-FBDB6C1BA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A5F6C2-7B1A-451F-812C-91DA930BD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67EBE0A-A1CA-45C0-8C0B-83E39031A5F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5527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20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467544" y="1196752"/>
            <a:ext cx="8208912" cy="432048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456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421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92BA43-7D74-40CC-AC9B-C1329F075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84920D-90F8-4BBB-80FF-DC0A8844F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52E95C-CBC2-4391-B2C9-8C3E048F1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374FA67-B0DA-4176-AAC2-18CDC3ADAFF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36289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4B42B-DF15-4EB6-BA44-FF1DFFBB73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ECFFE5-A71E-4FFD-A0C7-E4F950F3E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EC53D0-781B-4663-937E-55EA31494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5B8C586-3174-4F8D-B157-3C72E096653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558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5C0A74-C59E-4F4C-8ADB-24344EE4A4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8F4CC1-5738-47F1-982E-7CD75A7A5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E18E63-9B00-450A-9FA4-A59B87FA7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8CE3324-DC35-4DDF-BF40-D4DF7A236D9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38377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99B17B-E29C-441B-A167-97471BAD8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79F8D0-BFCD-4C72-8B9A-3C94A057D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CC4427-B12B-4556-BFE5-0F19FA266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6D62573-7FB5-4010-821D-9DC7E659063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90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2D224F-C18F-4120-BA2B-BF3F8EB8A4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13BF93-9113-4B4C-81D2-0E2ADA925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086893-867C-426E-857F-F22EF33D8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9D3C784-C58F-4B4B-B1FA-B974522E735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9369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758010-F4ED-4D47-95AE-5E6545E31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A46EB6-6294-4C72-BADF-968148363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905756-68BB-46BF-A1CC-1C7C3FA78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E8844C5-6173-4860-A0A0-A40683F5B26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40486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529E39-306D-45F2-BE5F-BEB646507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C75BCD-423F-43CF-A54C-E7355EB7D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189AAB-DA24-4AFB-A48E-0B9F5406E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A23DE0E-0B6F-48BA-804E-2A2C6D82E49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90201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6E3AC8-4AA4-4E22-BE5F-0FAAA9A85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83AA95-5F1E-4CEC-8679-D8CC3FB2E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751DD9-06D3-4A57-9BB9-B520015B1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58DAAA2-FAC3-46E3-9088-5C9DFB12AC2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7209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DB6E11-89E6-46D3-B335-CC8CDB677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9844DF-9043-4053-974B-77C5D2CE0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14FC30-FCDA-4C1D-A6BC-F9921BD8B9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C72B3A0-FDF8-4744-A66B-838076E7F76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60625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F4D85-C8B6-4504-AC52-C874F1D72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F6659B-BC71-4355-B121-16FDD8E8E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090F77-54C5-4500-86A6-78CA6AD5D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C770BCE-2699-4A38-879E-0F1C1992CA2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6898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474840" cy="86895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474840" cy="4205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5220072" y="664097"/>
            <a:ext cx="3538736" cy="514116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764101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2EFB8-E2AA-4BC5-88D4-0A5D8546C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037AB3-F74F-407E-AE04-A9D3B3AFF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EFAE7B-A1AD-4C2C-B684-790F4672B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3B4E1C1-CB0B-46D0-85FE-FA18D8343BD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7895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11555C-7AF5-4CA5-859A-082CE08D8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849A96-DC13-4E6F-AF5B-8C62DF9D8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09E8FD-69E3-4DE4-A401-01D755C28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D5F43B3-3953-4D5B-8512-7BC4E04A15A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235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4DEBE2-AD2E-4474-8470-CCA15C7E9F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85B72A-6DE9-4E12-BB9F-53ED27DCB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E5A9A6-4D04-4C3A-B039-679EF094E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297AC00-49AD-4123-927D-1385FF971FD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4248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CFC70-208C-4391-814F-76059F189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40F8FB-60B5-4A20-A03B-76E54316B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0F1CA-F838-421D-9300-D61D2FE06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8B711D8-1892-4BDA-A143-588BD84E8C5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56460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356F5A-FE0E-419E-ADC4-F7A9AC258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0B98B1-604D-4F15-8F24-71879B7DD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F45949-D931-4B47-AD83-58CF9EDFF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F82F00A-34A3-4C16-938C-481C01AA1FD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5848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D8C75C-9D43-49C6-A6B3-CDCF3D221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71B620-932E-49B1-8C9E-CB5F582E9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41CEB-C987-426A-8D91-6A5007929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EC0F8E-A3CB-4A51-A399-7ECDA64C941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99879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EA4597-D726-4646-A032-F89BA17B8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A11A8-03DA-42F4-8B86-51F536AC3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0798F9-C9BB-4099-B286-CDCCC9340B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1ED62F5-87D5-4E2F-83AA-A5F7AC1BBAA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4403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A8A01A-5E17-4E47-A373-B21896281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270B8-BD66-4086-AA89-88D3908B3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67D01E-AF1F-4889-8FD4-D4320958C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7B66E52-E434-4FAC-80D1-261DF35C489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965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CE8010-12A3-4872-ADDE-5EABF0AB9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7DD6D8-4579-4C11-B9CE-D5CE2238E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A80AA2-45D9-458C-A0D6-EC3144E34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89435D1-05A6-4CCE-9849-C43558A69C8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67798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563C94-96AD-49C4-AB0A-32936E7BE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246B10-2764-403E-B767-EC936A2926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C6B3CD-FD15-48D0-914B-448D86E44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009F68D-D623-4401-BFB8-0ACC621C283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383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90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 marL="990600" indent="-368300">
              <a:defRPr sz="1800"/>
            </a:lvl4pPr>
            <a:lvl5pPr marL="1257300" indent="-355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30166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9A8926-E99B-4B8E-9A85-BDC33F4A4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5C7BF9-E36D-49D5-A13A-C9841CEEC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7CA9AA-F9F6-4322-9395-42850B9B1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7AC0B6A-F248-4057-8F19-C9EE035C608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308562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40BACA-D941-49F7-AB4D-757901316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DAFD56-39C7-46C1-AEBF-D05E5F368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F00E4-7E2B-416D-8BCB-47458B735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5C2599E-2190-4600-AF3F-72D60C1D3A4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6579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C2415A-C7C5-4770-8264-3D9CC98C9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BB6ED3-F69E-4892-92D8-85212253B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7710D7-3719-4EC6-958F-C9E94CDC5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7D409D9-0D6D-4480-B538-B28651B3EDC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3888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A79469-9368-4CFB-BD2D-39C6A2DD9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098A63-C149-410C-B186-BF9928C742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6280C3-C3D7-4ADE-8D1D-023728B2D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E7FCC6E-F770-4662-86F0-63B5C6D9BD3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20638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46D9DC-192F-4A20-8C38-D8E96D1A0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2B664A-9FCE-40ED-B067-230140B3B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5E20E3-9B8F-45EF-B2EB-2F0533895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7911E2F-D091-4485-B7FE-2C5A1660D9E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84412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181BA-46D6-4327-B144-CAF8ED597E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ABA5FF-DC32-4219-A2E3-0BFD26E8E0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DF026-A6C8-4846-9C2D-ECB41DF56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1413327-DDAC-4511-8B70-0028CFBEED1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58833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F3FF9B-B10F-43FC-90FC-A7B404B9A1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9A6C3A-67F0-4DF9-85A6-9C76053D4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BE03-EFD5-40F2-8B83-258AD824D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F374ED1-846D-4066-801B-5266EE8D713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3905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9B1FC1-3560-45B5-9E9B-D99A6FDF0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2A733-A39E-4384-A89A-7B259D1D3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A32BB-67BC-416B-B704-34B26ED1F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2A0AE9D-6C61-43B6-86EF-956E46D8A37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0661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158361-3D0D-4E01-AC3D-3D70482EF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B1B1EB-76BC-4D51-8C3B-B5979F305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DD34FC-F595-493F-9011-4BDCFD4CD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A90DC54-E0D4-4C85-8C00-4C4B7C51639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59678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8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8" y="548680"/>
            <a:ext cx="8229600" cy="6269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0" y="1186777"/>
            <a:ext cx="3916817" cy="453338"/>
          </a:xfrm>
        </p:spPr>
        <p:txBody>
          <a:bodyPr anchor="b">
            <a:noAutofit/>
          </a:bodyPr>
          <a:lstStyle>
            <a:lvl1pPr marL="0" indent="0">
              <a:buNone/>
              <a:defRPr lang="en-US" sz="2400" b="1" kern="1200" dirty="0" smtClean="0">
                <a:solidFill>
                  <a:srgbClr val="AFBD2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0115"/>
            <a:ext cx="4040188" cy="4280137"/>
          </a:xfrm>
        </p:spPr>
        <p:txBody>
          <a:bodyPr/>
          <a:lstStyle>
            <a:lvl1pPr>
              <a:defRPr sz="2400">
                <a:solidFill>
                  <a:srgbClr val="00456B"/>
                </a:solidFill>
              </a:defRPr>
            </a:lvl1pPr>
            <a:lvl2pPr>
              <a:defRPr sz="2400">
                <a:solidFill>
                  <a:srgbClr val="00456B"/>
                </a:solidFill>
              </a:defRPr>
            </a:lvl2pPr>
            <a:lvl3pPr>
              <a:defRPr sz="2000">
                <a:solidFill>
                  <a:srgbClr val="00456B"/>
                </a:solidFill>
              </a:defRPr>
            </a:lvl3pPr>
            <a:lvl4pPr>
              <a:defRPr sz="1800">
                <a:solidFill>
                  <a:srgbClr val="00456B"/>
                </a:solidFill>
              </a:defRPr>
            </a:lvl4pPr>
            <a:lvl5pPr>
              <a:defRPr sz="1800">
                <a:solidFill>
                  <a:srgbClr val="00456B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9487"/>
            <a:ext cx="4041775" cy="4439794"/>
          </a:xfrm>
        </p:spPr>
        <p:txBody>
          <a:bodyPr/>
          <a:lstStyle>
            <a:lvl1pPr>
              <a:defRPr sz="2400">
                <a:solidFill>
                  <a:srgbClr val="00456B"/>
                </a:solidFill>
              </a:defRPr>
            </a:lvl1pPr>
            <a:lvl2pPr>
              <a:defRPr sz="2400">
                <a:solidFill>
                  <a:srgbClr val="00456B"/>
                </a:solidFill>
              </a:defRPr>
            </a:lvl2pPr>
            <a:lvl3pPr>
              <a:defRPr sz="2000">
                <a:solidFill>
                  <a:srgbClr val="00456B"/>
                </a:solidFill>
              </a:defRPr>
            </a:lvl3pPr>
            <a:lvl4pPr>
              <a:defRPr sz="1800">
                <a:solidFill>
                  <a:srgbClr val="00456B"/>
                </a:solidFill>
              </a:defRPr>
            </a:lvl4pPr>
            <a:lvl5pPr>
              <a:defRPr sz="1800">
                <a:solidFill>
                  <a:srgbClr val="00456B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68686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46C968-22CA-40DE-B10F-0359E31E9E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9BC1B1-B187-4080-9C00-53A2034E4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DA929C-08E8-429E-9421-170399D2C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DFFB98A-51C7-446B-91C1-5F6F6AEE618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50876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768E45-BE32-44F7-ADDB-9BBF29562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9CD4D3-2A64-4547-AE75-2BF628867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3D73CC-C613-4643-B3EB-A1FEF4442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DE50A9F-F5A0-48BC-B1BC-4D6F124519F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564795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17D2B-1251-42B1-8785-9455863D67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CBDC25-84EC-4A7A-B167-168521103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ED6110-F488-4DD3-A2B5-B3E8AE158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9C9AF44-8272-4D9D-8FFE-A6A2D8881BA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251387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D55787-7A04-491E-95BF-AEF0BCAB0D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FFF611-8C79-4D30-87E9-906FBD941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84641A-4488-404E-9A98-EA99F8CADB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B9666BC-0285-462F-83DF-BA02E9C3651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070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EEA8F5-502C-4DA7-B2D4-A33437F8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DFBA7-21AD-4A73-9C19-74043D4F03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41BD7-6A50-4539-BDB4-7B46FADF4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1A8F3C7-F883-4218-A095-1CC92051BFF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200660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2522D0-ED5E-4E4B-9771-BCC650E7C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69202-A9FA-4951-8662-DE371F8A2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351280-4DE0-45DA-BFBF-07843C0A7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64087DD-D75E-455B-84B6-604C52D3451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83697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E85464-BF1D-4E9F-94F0-CF80247D6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69B432-9FA4-4B80-823E-EC48D1E663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0EB23F-D849-494F-B66E-CC4B0833C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F20CB60-0143-4A1A-891A-C25A3B3583B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19655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2687CD-4D12-44A6-B3D3-1EDAE8522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A2EF4A-1FB9-46E1-8104-F8D7701233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0B5839-168B-4415-89C5-F831FBFB1D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890D019-AD45-489C-8C75-AB34A78A1E1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872302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1A4980-5424-4803-B9C1-7866A86FE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D5C095-8A1C-482D-96D7-31EE4AB18A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854579-F2EF-40D6-B636-F398E4E29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872DB1B-7AE6-42FB-964D-924CD38FA1A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54063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79311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600200"/>
            <a:ext cx="388937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5988" y="1600200"/>
            <a:ext cx="3889375" cy="4525963"/>
          </a:xfrm>
        </p:spPr>
        <p:txBody>
          <a:bodyPr rtlCol="0">
            <a:normAutofit/>
          </a:bodyPr>
          <a:lstStyle/>
          <a:p>
            <a:pPr lvl="0"/>
            <a:endParaRPr lang="en-NZ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868BD-24A3-4ECE-ADC9-297C3CD08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3AB05-C1B8-4C2B-A3C9-9A30D88C2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35482-2EC0-47FE-996D-C3C1486D0B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071663"/>
              </a:buClr>
              <a:buFont typeface="Wingdings" panose="05000000000000000000" pitchFamily="2" charset="2"/>
              <a:buChar char="q"/>
              <a:defRPr>
                <a:latin typeface="Calibri" panose="020F0502020204030204" pitchFamily="34" charset="0"/>
              </a:defRPr>
            </a:lvl1pPr>
          </a:lstStyle>
          <a:p>
            <a:fld id="{7E68F31F-26AE-486D-9012-4DAF18389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40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74405"/>
          </a:xfrm>
        </p:spPr>
        <p:txBody>
          <a:bodyPr/>
          <a:lstStyle>
            <a:lvl1pPr>
              <a:defRPr sz="2400">
                <a:solidFill>
                  <a:srgbClr val="003366"/>
                </a:solidFill>
              </a:defRPr>
            </a:lvl1pPr>
            <a:lvl2pPr>
              <a:defRPr sz="2400">
                <a:solidFill>
                  <a:srgbClr val="003366"/>
                </a:solidFill>
              </a:defRPr>
            </a:lvl2pPr>
            <a:lvl3pPr>
              <a:defRPr sz="2000">
                <a:solidFill>
                  <a:srgbClr val="003366"/>
                </a:solidFill>
              </a:defRPr>
            </a:lvl3pPr>
            <a:lvl4pPr>
              <a:defRPr sz="1800">
                <a:solidFill>
                  <a:srgbClr val="003366"/>
                </a:solidFill>
              </a:defRPr>
            </a:lvl4pPr>
            <a:lvl5pPr>
              <a:defRPr sz="1800">
                <a:solidFill>
                  <a:srgbClr val="00336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74405"/>
          </a:xfrm>
        </p:spPr>
        <p:txBody>
          <a:bodyPr/>
          <a:lstStyle>
            <a:lvl1pPr>
              <a:defRPr sz="2400">
                <a:solidFill>
                  <a:srgbClr val="003366"/>
                </a:solidFill>
              </a:defRPr>
            </a:lvl1pPr>
            <a:lvl2pPr>
              <a:defRPr sz="2400">
                <a:solidFill>
                  <a:srgbClr val="003366"/>
                </a:solidFill>
              </a:defRPr>
            </a:lvl2pPr>
            <a:lvl3pPr>
              <a:defRPr sz="2000">
                <a:solidFill>
                  <a:srgbClr val="003366"/>
                </a:solidFill>
              </a:defRPr>
            </a:lvl3pPr>
            <a:lvl4pPr>
              <a:defRPr sz="1800">
                <a:solidFill>
                  <a:srgbClr val="003366"/>
                </a:solidFill>
              </a:defRPr>
            </a:lvl4pPr>
            <a:lvl5pPr>
              <a:defRPr sz="1800">
                <a:solidFill>
                  <a:srgbClr val="00336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52961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79311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600200"/>
            <a:ext cx="388937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8" y="1600200"/>
            <a:ext cx="388937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059D8-03C6-41FA-A33C-FBC998E7FB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85B5D-D20A-43FD-94CA-C152B0AE3C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F1169-591B-410B-B2B6-3F6A0BEE5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071663"/>
              </a:buClr>
              <a:buFont typeface="Wingdings" panose="05000000000000000000" pitchFamily="2" charset="2"/>
              <a:buChar char="q"/>
              <a:defRPr>
                <a:latin typeface="Calibri" panose="020F0502020204030204" pitchFamily="34" charset="0"/>
              </a:defRPr>
            </a:lvl1pPr>
          </a:lstStyle>
          <a:p>
            <a:fld id="{7EBA42CB-3E1F-4BCA-A1B6-66B4C50F0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103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2B1BB-5AA7-435E-9F9D-D1DAA60C7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DBB4A-BEC8-4C22-8A55-4133A153E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D68C4-F82F-424B-9A72-1C43DAD5F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1E8DDC2-9D63-4826-9709-2D56AB1F21F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82183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DE1D91-474A-4E8F-8868-B403629AC4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C80BAB-3B40-4934-BA54-FB9E9F3528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5DC44D-7FDF-437A-92CB-428883BC7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0715747-D7FF-4178-8297-1C5235A7813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40511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77CDF2-A2A2-4140-B1B6-434C67FDA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5A8BE5-2994-4E75-9897-ED6121771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B74F8-1951-4A8B-9599-655AC5353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D9860E6-7674-4611-B292-76B139FB721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1227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79311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4213" y="1600200"/>
            <a:ext cx="3889375" cy="4525963"/>
          </a:xfrm>
        </p:spPr>
        <p:txBody>
          <a:bodyPr rtlCol="0">
            <a:normAutofit/>
          </a:bodyPr>
          <a:lstStyle/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5988" y="1600200"/>
            <a:ext cx="388937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58315-D53C-435E-8379-552CD8F15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CDA7E-A0F5-4BE4-A708-A60A1B2EAD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CD1F9-23FC-4E34-9398-3BF3FEECE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071663"/>
              </a:buClr>
              <a:buFont typeface="Wingdings" panose="05000000000000000000" pitchFamily="2" charset="2"/>
              <a:buChar char="q"/>
              <a:defRPr>
                <a:latin typeface="Calibri" panose="020F0502020204030204" pitchFamily="34" charset="0"/>
              </a:defRPr>
            </a:lvl1pPr>
          </a:lstStyle>
          <a:p>
            <a:fld id="{0DADF9B8-496E-46DE-B931-76A286833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114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CDB012-4716-4808-8225-34C73E896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AE3D4F-1B0B-4A79-B9DA-BBB1D6DBF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7471F7-EB9C-47E9-91FA-CE1E90E73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599F1F2-2D78-4044-8CB1-E2B7F0F4DAE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635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BCE4C3-6FAB-4C98-BE15-2BEE54B0B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F26C5E-DEAB-4B10-848D-5C0437BBB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7B198A-4ECC-435A-8BF3-D4AEE1ECB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76874F5-6FE3-4F7C-B681-27F5DD67C7A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74446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B16BE7-3171-47FB-91D8-8FA3A484A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5076B2-FB40-41D9-BD8A-F9AA9B871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E47F6B-D4A1-4C9F-B98C-6079CFFF3B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CDCD7F4-EA87-4572-B139-DB77BE5D657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46607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0B9C0C-ED46-4446-9754-3743ADEBB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815CF7-D769-43E4-B45F-DCAE9F9B5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C2823C-04B2-4174-9F4E-AE37CAE0E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B0235B2-785D-4329-B57B-6B480D20BF3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7032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DAD8A1-ACBC-4D2E-9F7C-2C08E98F5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BBC682-85BC-4340-A3B6-1A19DE5BB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39A57-B236-4603-90DA-50F8317BE1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EE0D1-CB04-4FA7-B7E2-AE60282C1EA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9203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064043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9E9C8A-86A2-4BD0-B0E2-DC99E8D5B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AC2B2C-DC47-409C-AFD1-79D788E4B5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AC6680-E8E1-4ACA-8F54-1940C8B84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6E9C2E0-02CF-4B97-908E-755CF2EE7C2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26934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D77F9-FE85-4FAF-8C3D-D2925A92AB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E2B21B-D878-4176-AE33-D91B198F5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8AA512-E633-427A-85F5-19AFA35CC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F1BAB4B-65BE-42A3-B6E2-37EDA60D4FC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77825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60439-744E-43CF-AA69-8A0714B10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01B09A-37CB-4B6C-99FA-3E8172747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071663"/>
              </a:buClr>
              <a:buFont typeface="Wingdings" pitchFamily="2" charset="2"/>
              <a:buChar char="q"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B5A176-59A1-4171-B8C3-43D87875E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071663"/>
              </a:buClr>
              <a:buFont typeface="Wingdings" panose="05000000000000000000" pitchFamily="2" charset="2"/>
              <a:buChar char="q"/>
              <a:defRPr>
                <a:latin typeface="Calibri" panose="020F0502020204030204" pitchFamily="34" charset="0"/>
              </a:defRPr>
            </a:lvl1pPr>
          </a:lstStyle>
          <a:p>
            <a:fld id="{CD3E55CB-C435-413A-BDB9-B6E60538D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73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EC3265-7E98-413C-A090-FD86DFF1D0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1BC678-2D6F-4C7C-AEA8-A37986A0D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A0284E-AF08-45DA-9EB2-A971558FA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83F80C4-DD84-4DA6-B15A-D914D8AA2D1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02220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E75418-B070-45D7-BE4A-AB61D8380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138595-0264-4564-99C5-8A96407D4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D791F-43A2-4EDF-8E9E-09B40D10B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EF14F83-2A60-4D77-B536-008FC6D72C4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275194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4484B-D944-4CF3-AEAB-3545B23BA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81C376-CEBB-42C4-B898-3C5963825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0AF79A-6693-4AA1-9AE9-0F81C96C6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F98BBFD-9881-4F6E-93C5-0C816943EA5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47203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921E0B-61FE-4480-9F49-F57B88CB4D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662096-F7B3-4527-99B9-A2AB3BBFD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5704DF-CF2F-4C16-A9C9-466187777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0D31C9D-FB9C-4ACF-A763-808A2BC2025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788433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272E19-A356-4599-935E-F04E05258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09FEF1-C944-4964-B18E-64FC4B27C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311A09-D6A0-4DB3-A9DF-969B81843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80D3087-E9A0-4D12-A56D-E01EE4CBBA7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96530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5080EB-56C2-4613-BA9B-ED0A938EC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EC6B74-BC51-4E6D-808E-AEF48BE1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9360CA-EFC7-4196-9B91-044C079039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37B163C-3C60-49B0-A401-50A58F0941A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9096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36A146-8F7A-4DC9-85C4-10EE41084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11F471-6345-4645-828B-0E11A6FF2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953F2B-E4ED-4805-8D79-7B7508B383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0441FC-8014-4C0D-91F3-983B1D37094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5177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image" Target="../media/image4.jpe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72" Type="http://schemas.openxmlformats.org/officeDocument/2006/relationships/slideLayout" Target="../slideLayouts/slideLayout172.xml"/><Relationship Id="rId180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8C716E-2E6C-4507-96CE-D9876FEAF1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Click to edit Master title style</a:t>
            </a:r>
            <a:endParaRPr lang="en-NZ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F351E9-36B6-45E1-8832-D9A5A1FBF7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1"/>
            <a:r>
              <a:rPr lang="en-US" altLang="en-US"/>
              <a:t>Asdlfjksd;lf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NZ" altLang="en-US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79D01A93-2282-4705-894C-805CFC904A72}"/>
              </a:ext>
            </a:extLst>
          </p:cNvPr>
          <p:cNvGrpSpPr>
            <a:grpSpLocks/>
          </p:cNvGrpSpPr>
          <p:nvPr/>
        </p:nvGrpSpPr>
        <p:grpSpPr bwMode="auto">
          <a:xfrm>
            <a:off x="315913" y="6189663"/>
            <a:ext cx="8532812" cy="0"/>
            <a:chOff x="204" y="3793"/>
            <a:chExt cx="5375" cy="0"/>
          </a:xfrm>
        </p:grpSpPr>
        <p:sp>
          <p:nvSpPr>
            <p:cNvPr id="1033" name="Line 10">
              <a:extLst>
                <a:ext uri="{FF2B5EF4-FFF2-40B4-BE49-F238E27FC236}">
                  <a16:creationId xmlns:a16="http://schemas.microsoft.com/office/drawing/2014/main" id="{1C9CDA75-DE53-489E-9D56-585C992AC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793"/>
              <a:ext cx="926" cy="0"/>
            </a:xfrm>
            <a:prstGeom prst="line">
              <a:avLst/>
            </a:prstGeom>
            <a:noFill/>
            <a:ln w="9525">
              <a:solidFill>
                <a:srgbClr val="AFBD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/>
            </a:p>
          </p:txBody>
        </p:sp>
        <p:sp>
          <p:nvSpPr>
            <p:cNvPr id="1034" name="Line 11">
              <a:extLst>
                <a:ext uri="{FF2B5EF4-FFF2-40B4-BE49-F238E27FC236}">
                  <a16:creationId xmlns:a16="http://schemas.microsoft.com/office/drawing/2014/main" id="{D417AB7B-DF77-4E90-896B-D675EC2FD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" y="3793"/>
              <a:ext cx="4404" cy="0"/>
            </a:xfrm>
            <a:prstGeom prst="line">
              <a:avLst/>
            </a:prstGeom>
            <a:noFill/>
            <a:ln w="9525">
              <a:solidFill>
                <a:srgbClr val="00456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/>
            </a:p>
          </p:txBody>
        </p:sp>
      </p:grpSp>
      <p:pic>
        <p:nvPicPr>
          <p:cNvPr id="1029" name="Picture 23" descr="BG2">
            <a:extLst>
              <a:ext uri="{FF2B5EF4-FFF2-40B4-BE49-F238E27FC236}">
                <a16:creationId xmlns:a16="http://schemas.microsoft.com/office/drawing/2014/main" id="{7A0CAD15-3C75-41AC-B4FC-6819192A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9" b="51682"/>
          <a:stretch>
            <a:fillRect/>
          </a:stretch>
        </p:blipFill>
        <p:spPr bwMode="auto">
          <a:xfrm>
            <a:off x="250825" y="260350"/>
            <a:ext cx="8569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1" descr="NZTA Logo RGB.jpg">
            <a:extLst>
              <a:ext uri="{FF2B5EF4-FFF2-40B4-BE49-F238E27FC236}">
                <a16:creationId xmlns:a16="http://schemas.microsoft.com/office/drawing/2014/main" id="{93A4BDD5-0355-4675-8F3E-1D8231195FFB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280150"/>
            <a:ext cx="13811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 descr="SaferJouneys_grey.jpg">
            <a:extLst>
              <a:ext uri="{FF2B5EF4-FFF2-40B4-BE49-F238E27FC236}">
                <a16:creationId xmlns:a16="http://schemas.microsoft.com/office/drawing/2014/main" id="{E098F627-080A-4038-844E-08E48A2DD814}"/>
              </a:ext>
            </a:extLst>
          </p:cNvPr>
          <p:cNvPicPr>
            <a:picLocks noChangeAspect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6316663"/>
            <a:ext cx="6413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2" descr="newzealand government_NZTA CMYK C.jpg">
            <a:extLst>
              <a:ext uri="{FF2B5EF4-FFF2-40B4-BE49-F238E27FC236}">
                <a16:creationId xmlns:a16="http://schemas.microsoft.com/office/drawing/2014/main" id="{15C73D14-836B-42D2-BB13-92EC080268E7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6438900"/>
            <a:ext cx="122555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4678" r:id="rId1"/>
    <p:sldLayoutId id="2147524679" r:id="rId2"/>
    <p:sldLayoutId id="2147524666" r:id="rId3"/>
    <p:sldLayoutId id="2147524667" r:id="rId4"/>
    <p:sldLayoutId id="2147524668" r:id="rId5"/>
    <p:sldLayoutId id="2147524669" r:id="rId6"/>
    <p:sldLayoutId id="2147524670" r:id="rId7"/>
    <p:sldLayoutId id="2147524671" r:id="rId8"/>
    <p:sldLayoutId id="2147524672" r:id="rId9"/>
    <p:sldLayoutId id="2147524680" r:id="rId10"/>
    <p:sldLayoutId id="2147524673" r:id="rId11"/>
    <p:sldLayoutId id="2147524674" r:id="rId12"/>
    <p:sldLayoutId id="2147524675" r:id="rId13"/>
    <p:sldLayoutId id="2147524676" r:id="rId14"/>
    <p:sldLayoutId id="2147524681" r:id="rId15"/>
    <p:sldLayoutId id="2147524682" r:id="rId16"/>
    <p:sldLayoutId id="2147524683" r:id="rId17"/>
    <p:sldLayoutId id="2147524684" r:id="rId18"/>
    <p:sldLayoutId id="2147524685" r:id="rId19"/>
    <p:sldLayoutId id="2147524686" r:id="rId20"/>
    <p:sldLayoutId id="2147524687" r:id="rId21"/>
    <p:sldLayoutId id="2147524688" r:id="rId22"/>
    <p:sldLayoutId id="2147524689" r:id="rId23"/>
    <p:sldLayoutId id="2147524690" r:id="rId24"/>
    <p:sldLayoutId id="2147524691" r:id="rId25"/>
    <p:sldLayoutId id="2147524692" r:id="rId26"/>
    <p:sldLayoutId id="2147524693" r:id="rId27"/>
    <p:sldLayoutId id="2147524694" r:id="rId28"/>
    <p:sldLayoutId id="2147524695" r:id="rId29"/>
    <p:sldLayoutId id="2147524696" r:id="rId30"/>
    <p:sldLayoutId id="2147524697" r:id="rId31"/>
    <p:sldLayoutId id="2147524698" r:id="rId32"/>
    <p:sldLayoutId id="2147524699" r:id="rId33"/>
    <p:sldLayoutId id="2147524700" r:id="rId34"/>
    <p:sldLayoutId id="2147524701" r:id="rId35"/>
    <p:sldLayoutId id="2147524702" r:id="rId36"/>
    <p:sldLayoutId id="2147524703" r:id="rId37"/>
    <p:sldLayoutId id="2147524704" r:id="rId38"/>
    <p:sldLayoutId id="2147524705" r:id="rId39"/>
    <p:sldLayoutId id="2147524706" r:id="rId40"/>
    <p:sldLayoutId id="2147524707" r:id="rId41"/>
    <p:sldLayoutId id="2147524708" r:id="rId42"/>
    <p:sldLayoutId id="2147524709" r:id="rId43"/>
    <p:sldLayoutId id="2147524710" r:id="rId44"/>
    <p:sldLayoutId id="2147524711" r:id="rId45"/>
    <p:sldLayoutId id="2147524712" r:id="rId46"/>
    <p:sldLayoutId id="2147524713" r:id="rId47"/>
    <p:sldLayoutId id="2147524714" r:id="rId48"/>
    <p:sldLayoutId id="2147524715" r:id="rId49"/>
    <p:sldLayoutId id="2147524716" r:id="rId50"/>
    <p:sldLayoutId id="2147524717" r:id="rId51"/>
    <p:sldLayoutId id="2147524718" r:id="rId52"/>
    <p:sldLayoutId id="2147524719" r:id="rId53"/>
    <p:sldLayoutId id="2147524720" r:id="rId54"/>
    <p:sldLayoutId id="2147524721" r:id="rId55"/>
    <p:sldLayoutId id="2147524722" r:id="rId56"/>
    <p:sldLayoutId id="2147524723" r:id="rId57"/>
    <p:sldLayoutId id="2147524724" r:id="rId58"/>
    <p:sldLayoutId id="2147524725" r:id="rId59"/>
    <p:sldLayoutId id="2147524726" r:id="rId60"/>
    <p:sldLayoutId id="2147524727" r:id="rId61"/>
    <p:sldLayoutId id="2147524728" r:id="rId62"/>
    <p:sldLayoutId id="2147524729" r:id="rId63"/>
    <p:sldLayoutId id="2147524730" r:id="rId64"/>
    <p:sldLayoutId id="2147524731" r:id="rId65"/>
    <p:sldLayoutId id="2147524732" r:id="rId66"/>
    <p:sldLayoutId id="2147524733" r:id="rId67"/>
    <p:sldLayoutId id="2147524734" r:id="rId68"/>
    <p:sldLayoutId id="2147524677" r:id="rId69"/>
    <p:sldLayoutId id="2147524735" r:id="rId70"/>
    <p:sldLayoutId id="2147524736" r:id="rId71"/>
    <p:sldLayoutId id="2147524737" r:id="rId72"/>
    <p:sldLayoutId id="2147524738" r:id="rId73"/>
    <p:sldLayoutId id="2147524739" r:id="rId74"/>
    <p:sldLayoutId id="2147524740" r:id="rId75"/>
    <p:sldLayoutId id="2147524741" r:id="rId76"/>
    <p:sldLayoutId id="2147524742" r:id="rId77"/>
    <p:sldLayoutId id="2147524743" r:id="rId78"/>
    <p:sldLayoutId id="2147524744" r:id="rId79"/>
    <p:sldLayoutId id="2147524745" r:id="rId80"/>
    <p:sldLayoutId id="2147524746" r:id="rId81"/>
    <p:sldLayoutId id="2147524747" r:id="rId82"/>
    <p:sldLayoutId id="2147524748" r:id="rId83"/>
    <p:sldLayoutId id="2147524749" r:id="rId84"/>
    <p:sldLayoutId id="2147524750" r:id="rId85"/>
    <p:sldLayoutId id="2147524751" r:id="rId86"/>
    <p:sldLayoutId id="2147524752" r:id="rId87"/>
    <p:sldLayoutId id="2147524753" r:id="rId88"/>
    <p:sldLayoutId id="2147524754" r:id="rId89"/>
    <p:sldLayoutId id="2147524755" r:id="rId90"/>
    <p:sldLayoutId id="2147524756" r:id="rId91"/>
    <p:sldLayoutId id="2147524757" r:id="rId92"/>
    <p:sldLayoutId id="2147524758" r:id="rId93"/>
    <p:sldLayoutId id="2147524759" r:id="rId94"/>
    <p:sldLayoutId id="2147524760" r:id="rId95"/>
    <p:sldLayoutId id="2147524761" r:id="rId96"/>
    <p:sldLayoutId id="2147524762" r:id="rId97"/>
    <p:sldLayoutId id="2147524763" r:id="rId98"/>
    <p:sldLayoutId id="2147524764" r:id="rId99"/>
    <p:sldLayoutId id="2147524765" r:id="rId100"/>
    <p:sldLayoutId id="2147524766" r:id="rId101"/>
    <p:sldLayoutId id="2147524767" r:id="rId102"/>
    <p:sldLayoutId id="2147524768" r:id="rId103"/>
    <p:sldLayoutId id="2147524769" r:id="rId104"/>
    <p:sldLayoutId id="2147524770" r:id="rId105"/>
    <p:sldLayoutId id="2147524771" r:id="rId106"/>
    <p:sldLayoutId id="2147524772" r:id="rId107"/>
    <p:sldLayoutId id="2147524773" r:id="rId108"/>
    <p:sldLayoutId id="2147524774" r:id="rId109"/>
    <p:sldLayoutId id="2147524775" r:id="rId110"/>
    <p:sldLayoutId id="2147524776" r:id="rId111"/>
    <p:sldLayoutId id="2147524777" r:id="rId112"/>
    <p:sldLayoutId id="2147524778" r:id="rId113"/>
    <p:sldLayoutId id="2147524779" r:id="rId114"/>
    <p:sldLayoutId id="2147524780" r:id="rId115"/>
    <p:sldLayoutId id="2147524781" r:id="rId116"/>
    <p:sldLayoutId id="2147524782" r:id="rId117"/>
    <p:sldLayoutId id="2147524783" r:id="rId118"/>
    <p:sldLayoutId id="2147524784" r:id="rId119"/>
    <p:sldLayoutId id="2147524785" r:id="rId120"/>
    <p:sldLayoutId id="2147524786" r:id="rId121"/>
    <p:sldLayoutId id="2147524787" r:id="rId122"/>
    <p:sldLayoutId id="2147524788" r:id="rId123"/>
    <p:sldLayoutId id="2147524789" r:id="rId124"/>
    <p:sldLayoutId id="2147524790" r:id="rId125"/>
    <p:sldLayoutId id="2147524791" r:id="rId126"/>
    <p:sldLayoutId id="2147524792" r:id="rId127"/>
    <p:sldLayoutId id="2147524793" r:id="rId128"/>
    <p:sldLayoutId id="2147524794" r:id="rId129"/>
    <p:sldLayoutId id="2147524795" r:id="rId130"/>
    <p:sldLayoutId id="2147524796" r:id="rId131"/>
    <p:sldLayoutId id="2147524797" r:id="rId132"/>
    <p:sldLayoutId id="2147524798" r:id="rId133"/>
    <p:sldLayoutId id="2147524799" r:id="rId134"/>
    <p:sldLayoutId id="2147524800" r:id="rId135"/>
    <p:sldLayoutId id="2147524801" r:id="rId136"/>
    <p:sldLayoutId id="2147524802" r:id="rId137"/>
    <p:sldLayoutId id="2147524803" r:id="rId138"/>
    <p:sldLayoutId id="2147524804" r:id="rId139"/>
    <p:sldLayoutId id="2147524805" r:id="rId140"/>
    <p:sldLayoutId id="2147524806" r:id="rId141"/>
    <p:sldLayoutId id="2147524807" r:id="rId142"/>
    <p:sldLayoutId id="2147524808" r:id="rId143"/>
    <p:sldLayoutId id="2147524809" r:id="rId144"/>
    <p:sldLayoutId id="2147524810" r:id="rId145"/>
    <p:sldLayoutId id="2147524811" r:id="rId146"/>
    <p:sldLayoutId id="2147524812" r:id="rId147"/>
    <p:sldLayoutId id="2147524813" r:id="rId148"/>
    <p:sldLayoutId id="2147524814" r:id="rId149"/>
    <p:sldLayoutId id="2147524815" r:id="rId150"/>
    <p:sldLayoutId id="2147524816" r:id="rId151"/>
    <p:sldLayoutId id="2147524817" r:id="rId152"/>
    <p:sldLayoutId id="2147524818" r:id="rId153"/>
    <p:sldLayoutId id="2147524819" r:id="rId154"/>
    <p:sldLayoutId id="2147524820" r:id="rId155"/>
    <p:sldLayoutId id="2147524821" r:id="rId156"/>
    <p:sldLayoutId id="2147524822" r:id="rId157"/>
    <p:sldLayoutId id="2147524823" r:id="rId158"/>
    <p:sldLayoutId id="2147524824" r:id="rId159"/>
    <p:sldLayoutId id="2147524825" r:id="rId160"/>
    <p:sldLayoutId id="2147524826" r:id="rId161"/>
    <p:sldLayoutId id="2147524827" r:id="rId162"/>
    <p:sldLayoutId id="2147524828" r:id="rId163"/>
    <p:sldLayoutId id="2147524829" r:id="rId164"/>
    <p:sldLayoutId id="2147524830" r:id="rId165"/>
    <p:sldLayoutId id="2147524831" r:id="rId166"/>
    <p:sldLayoutId id="2147524832" r:id="rId167"/>
    <p:sldLayoutId id="2147524833" r:id="rId168"/>
    <p:sldLayoutId id="2147524834" r:id="rId169"/>
    <p:sldLayoutId id="2147524835" r:id="rId170"/>
    <p:sldLayoutId id="2147524836" r:id="rId171"/>
    <p:sldLayoutId id="2147524837" r:id="rId172"/>
    <p:sldLayoutId id="2147524838" r:id="rId173"/>
    <p:sldLayoutId id="2147524839" r:id="rId174"/>
    <p:sldLayoutId id="2147524840" r:id="rId175"/>
    <p:sldLayoutId id="2147524841" r:id="rId176"/>
    <p:sldLayoutId id="2147524842" r:id="rId177"/>
    <p:sldLayoutId id="2147524843" r:id="rId178"/>
    <p:sldLayoutId id="2147524844" r:id="rId179"/>
    <p:sldLayoutId id="2147524845" r:id="rId180"/>
    <p:sldLayoutId id="2147524846" r:id="rId18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00456B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56B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56B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56B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56B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456B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456B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456B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456B"/>
          </a:solidFill>
          <a:latin typeface="Arial" pitchFamily="34" charset="0"/>
          <a:cs typeface="Arial" pitchFamily="34" charset="0"/>
        </a:defRPr>
      </a:lvl9pPr>
    </p:titleStyle>
    <p:bodyStyle>
      <a:lvl1pPr marL="88900" algn="l" rtl="0" eaLnBrk="0" fontAlgn="base" hangingPunct="0">
        <a:spcBef>
          <a:spcPts val="600"/>
        </a:spcBef>
        <a:spcAft>
          <a:spcPts val="600"/>
        </a:spcAft>
        <a:buFont typeface="Arial" panose="020B0604020202020204" pitchFamily="34" charset="0"/>
        <a:defRPr sz="2400" kern="1200">
          <a:solidFill>
            <a:srgbClr val="00456B"/>
          </a:solidFill>
          <a:latin typeface="Arial" pitchFamily="34" charset="0"/>
          <a:ea typeface="+mn-ea"/>
          <a:cs typeface="Arial" pitchFamily="34" charset="0"/>
        </a:defRPr>
      </a:lvl1pPr>
      <a:lvl2pPr marL="361950" indent="-273050" algn="l" rtl="0" eaLnBrk="0" fontAlgn="base" hangingPunct="0">
        <a:spcBef>
          <a:spcPts val="600"/>
        </a:spcBef>
        <a:spcAft>
          <a:spcPts val="600"/>
        </a:spcAft>
        <a:buClr>
          <a:srgbClr val="AFBD21"/>
        </a:buClr>
        <a:buFont typeface="Arial" panose="020B0604020202020204" pitchFamily="34" charset="0"/>
        <a:buChar char="•"/>
        <a:defRPr sz="2400" kern="1200">
          <a:solidFill>
            <a:srgbClr val="00456B"/>
          </a:solidFill>
          <a:latin typeface="Arial" pitchFamily="34" charset="0"/>
          <a:ea typeface="+mn-ea"/>
          <a:cs typeface="Arial" pitchFamily="34" charset="0"/>
        </a:defRPr>
      </a:lvl2pPr>
      <a:lvl3pPr marL="625475" indent="-266700" algn="l" rtl="0" eaLnBrk="0" fontAlgn="base" hangingPunct="0">
        <a:spcBef>
          <a:spcPct val="20000"/>
        </a:spcBef>
        <a:spcAft>
          <a:spcPct val="0"/>
        </a:spcAft>
        <a:buClr>
          <a:srgbClr val="AFBD21"/>
        </a:buClr>
        <a:buFont typeface="Lucida Sans" panose="020B0602040502020204" pitchFamily="34" charset="0"/>
        <a:buChar char="–"/>
        <a:defRPr sz="2000" kern="1200">
          <a:solidFill>
            <a:srgbClr val="00456B"/>
          </a:solidFill>
          <a:latin typeface="Arial" pitchFamily="34" charset="0"/>
          <a:ea typeface="+mn-ea"/>
          <a:cs typeface="Arial" pitchFamily="34" charset="0"/>
        </a:defRPr>
      </a:lvl3pPr>
      <a:lvl4pPr marL="901700" indent="-279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00456B"/>
          </a:solidFill>
          <a:latin typeface="Arial" pitchFamily="34" charset="0"/>
          <a:ea typeface="+mn-ea"/>
          <a:cs typeface="Arial" pitchFamily="34" charset="0"/>
        </a:defRPr>
      </a:lvl4pPr>
      <a:lvl5pPr marL="1168400" indent="-2667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00456B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26" Type="http://schemas.openxmlformats.org/officeDocument/2006/relationships/image" Target="../media/image27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http://www.nzta.govt.nz/resources/traffic-control-devices-manual/sign-specifications/images/r03-14-nolabels.gif" TargetMode="External"/><Relationship Id="rId31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&amp;esrc=s&amp;source=images&amp;cd=&amp;cad=rja&amp;uact=8&amp;ved=0CAcQjRw&amp;url=http%3A%2F%2Fwww.wpbeginner.com%2Fplugins%2Fpin-posts-with-post-admin-shortcuts-plugin%2F&amp;ei=weOIVaXyEond8AXOgZ-AAg&amp;bvm=bv.96339352,d.dGc&amp;psig=AFQjCNF5lfgUNu6G8m_PTze3YGq2Hr1jBQ&amp;ust=1435120917818067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6" name="Group 159">
            <a:extLst>
              <a:ext uri="{FF2B5EF4-FFF2-40B4-BE49-F238E27FC236}">
                <a16:creationId xmlns:a16="http://schemas.microsoft.com/office/drawing/2014/main" id="{0D48C231-9C12-461E-A846-92E6E512362F}"/>
              </a:ext>
            </a:extLst>
          </p:cNvPr>
          <p:cNvGrpSpPr>
            <a:grpSpLocks/>
          </p:cNvGrpSpPr>
          <p:nvPr/>
        </p:nvGrpSpPr>
        <p:grpSpPr bwMode="auto">
          <a:xfrm>
            <a:off x="4694238" y="1219200"/>
            <a:ext cx="4205287" cy="4576763"/>
            <a:chOff x="4693921" y="1219200"/>
            <a:chExt cx="4206240" cy="4576180"/>
          </a:xfrm>
        </p:grpSpPr>
        <p:pic>
          <p:nvPicPr>
            <p:cNvPr id="175110" name="65CD9D19-0797-4F4C-8D5C-8E69CCFCF1B9" descr="image1.png">
              <a:extLst>
                <a:ext uri="{FF2B5EF4-FFF2-40B4-BE49-F238E27FC236}">
                  <a16:creationId xmlns:a16="http://schemas.microsoft.com/office/drawing/2014/main" id="{1BB4E243-FC59-4826-807F-CB94F82BB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921" y="1219200"/>
              <a:ext cx="4206240" cy="329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5111" name="Group 163">
              <a:extLst>
                <a:ext uri="{FF2B5EF4-FFF2-40B4-BE49-F238E27FC236}">
                  <a16:creationId xmlns:a16="http://schemas.microsoft.com/office/drawing/2014/main" id="{7493FCDD-B4A6-416C-AE46-70A69E986E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6980" y="1782463"/>
              <a:ext cx="3975070" cy="4012917"/>
              <a:chOff x="4806980" y="1782463"/>
              <a:chExt cx="3975070" cy="4012917"/>
            </a:xfrm>
          </p:grpSpPr>
          <p:pic>
            <p:nvPicPr>
              <p:cNvPr id="165" name="Picture 20">
                <a:extLst>
                  <a:ext uri="{FF2B5EF4-FFF2-40B4-BE49-F238E27FC236}">
                    <a16:creationId xmlns:a16="http://schemas.microsoft.com/office/drawing/2014/main" id="{96475785-76A6-4031-B910-D05E5A0942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485731" y="4541415"/>
                <a:ext cx="261996" cy="2301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" name="Picture 20">
                <a:extLst>
                  <a:ext uri="{FF2B5EF4-FFF2-40B4-BE49-F238E27FC236}">
                    <a16:creationId xmlns:a16="http://schemas.microsoft.com/office/drawing/2014/main" id="{AF5F31BB-2219-4A3D-A659-1EA56558D7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407925" y="4768398"/>
                <a:ext cx="120677" cy="1063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7" name="Picture 6">
                <a:extLst>
                  <a:ext uri="{FF2B5EF4-FFF2-40B4-BE49-F238E27FC236}">
                    <a16:creationId xmlns:a16="http://schemas.microsoft.com/office/drawing/2014/main" id="{3687E134-F7C8-4B5D-BF93-D3090CAF5B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t="77936"/>
              <a:stretch>
                <a:fillRect/>
              </a:stretch>
            </p:blipFill>
            <p:spPr bwMode="auto">
              <a:xfrm>
                <a:off x="7937919" y="4739826"/>
                <a:ext cx="292166" cy="936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" name="Picture 14">
                <a:extLst>
                  <a:ext uri="{FF2B5EF4-FFF2-40B4-BE49-F238E27FC236}">
                    <a16:creationId xmlns:a16="http://schemas.microsoft.com/office/drawing/2014/main" id="{39F466F4-EF14-4816-BB07-6F187D6A89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50305" y="4801732"/>
                <a:ext cx="146083" cy="1507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" name="Picture 14">
                <a:extLst>
                  <a:ext uri="{FF2B5EF4-FFF2-40B4-BE49-F238E27FC236}">
                    <a16:creationId xmlns:a16="http://schemas.microsoft.com/office/drawing/2014/main" id="{EF7C9077-0960-422E-8D82-F1021B8C0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07679" y="5331889"/>
                <a:ext cx="298518" cy="311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" name="Picture 19">
                <a:extLst>
                  <a:ext uri="{FF2B5EF4-FFF2-40B4-BE49-F238E27FC236}">
                    <a16:creationId xmlns:a16="http://schemas.microsoft.com/office/drawing/2014/main" id="{A28CEE09-C07B-43FE-928B-505D154F0F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529487" y="4409668"/>
                <a:ext cx="249294" cy="2190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1" name="Picture 10">
                <a:extLst>
                  <a:ext uri="{FF2B5EF4-FFF2-40B4-BE49-F238E27FC236}">
                    <a16:creationId xmlns:a16="http://schemas.microsoft.com/office/drawing/2014/main" id="{DBE9015B-67AE-4176-BAF8-A478C37A1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" r="-2" b="27489"/>
              <a:stretch/>
            </p:blipFill>
            <p:spPr bwMode="auto">
              <a:xfrm>
                <a:off x="6120075" y="4290166"/>
                <a:ext cx="206818" cy="212016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2" name="Picture 20">
                <a:extLst>
                  <a:ext uri="{FF2B5EF4-FFF2-40B4-BE49-F238E27FC236}">
                    <a16:creationId xmlns:a16="http://schemas.microsoft.com/office/drawing/2014/main" id="{9F864A32-6FEB-439A-BB49-7E7CBC7356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307539" y="3660464"/>
                <a:ext cx="312808" cy="27460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" name="Picture 2">
                <a:extLst>
                  <a:ext uri="{FF2B5EF4-FFF2-40B4-BE49-F238E27FC236}">
                    <a16:creationId xmlns:a16="http://schemas.microsoft.com/office/drawing/2014/main" id="{0EE3143F-C95D-4CDC-8714-B56ACA2F43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3516" y="3022654"/>
                <a:ext cx="265326" cy="271550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" name="Picture 3">
                <a:extLst>
                  <a:ext uri="{FF2B5EF4-FFF2-40B4-BE49-F238E27FC236}">
                    <a16:creationId xmlns:a16="http://schemas.microsoft.com/office/drawing/2014/main" id="{F89509C5-F611-4C72-866C-6FF0162F6C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7109056" y="4312844"/>
                <a:ext cx="261997" cy="952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5" name="Picture 4">
                <a:extLst>
                  <a:ext uri="{FF2B5EF4-FFF2-40B4-BE49-F238E27FC236}">
                    <a16:creationId xmlns:a16="http://schemas.microsoft.com/office/drawing/2014/main" id="{B84AFFE4-3952-4627-8B5F-285326E7DF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 t="67987"/>
              <a:stretch>
                <a:fillRect/>
              </a:stretch>
            </p:blipFill>
            <p:spPr bwMode="auto">
              <a:xfrm>
                <a:off x="7820417" y="4220781"/>
                <a:ext cx="263585" cy="1365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6" name="Picture 5">
                <a:extLst>
                  <a:ext uri="{FF2B5EF4-FFF2-40B4-BE49-F238E27FC236}">
                    <a16:creationId xmlns:a16="http://schemas.microsoft.com/office/drawing/2014/main" id="{90F146FF-EF90-43B9-B689-0E0AD2B5E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6589808" y="4093121"/>
                <a:ext cx="284175" cy="28698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6">
                <a:extLst>
                  <a:ext uri="{FF2B5EF4-FFF2-40B4-BE49-F238E27FC236}">
                    <a16:creationId xmlns:a16="http://schemas.microsoft.com/office/drawing/2014/main" id="{045FA6F4-8000-4892-9DE9-EA955BF2B7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t="77936"/>
              <a:stretch>
                <a:fillRect/>
              </a:stretch>
            </p:blipFill>
            <p:spPr bwMode="auto">
              <a:xfrm>
                <a:off x="8063360" y="3628718"/>
                <a:ext cx="258821" cy="825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7">
                <a:extLst>
                  <a:ext uri="{FF2B5EF4-FFF2-40B4-BE49-F238E27FC236}">
                    <a16:creationId xmlns:a16="http://schemas.microsoft.com/office/drawing/2014/main" id="{B1EE7633-1539-43BF-96F7-B2005C626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0613" y="4873056"/>
                <a:ext cx="292505" cy="299368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8">
                <a:extLst>
                  <a:ext uri="{FF2B5EF4-FFF2-40B4-BE49-F238E27FC236}">
                    <a16:creationId xmlns:a16="http://schemas.microsoft.com/office/drawing/2014/main" id="{97D54834-72C7-4448-91BC-44B59B8C89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897" y="4895084"/>
                <a:ext cx="292505" cy="299368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" name="Picture 9">
                <a:extLst>
                  <a:ext uri="{FF2B5EF4-FFF2-40B4-BE49-F238E27FC236}">
                    <a16:creationId xmlns:a16="http://schemas.microsoft.com/office/drawing/2014/main" id="{9E713B19-EBC3-4608-94AD-E8B6307F2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1132" y="3050121"/>
                <a:ext cx="292505" cy="298706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1" name="Picture 5">
                <a:extLst>
                  <a:ext uri="{FF2B5EF4-FFF2-40B4-BE49-F238E27FC236}">
                    <a16:creationId xmlns:a16="http://schemas.microsoft.com/office/drawing/2014/main" id="{3CA54765-E6D5-4FE9-B361-24D53F5C0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4504" y="3410425"/>
                <a:ext cx="300832" cy="30720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" name="Picture 7">
                <a:extLst>
                  <a:ext uri="{FF2B5EF4-FFF2-40B4-BE49-F238E27FC236}">
                    <a16:creationId xmlns:a16="http://schemas.microsoft.com/office/drawing/2014/main" id="{DE8EA9B0-DDBD-4785-9A4F-37CA2990E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5980" y="3734814"/>
                <a:ext cx="411692" cy="42135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3" name="Picture 3">
                <a:extLst>
                  <a:ext uri="{FF2B5EF4-FFF2-40B4-BE49-F238E27FC236}">
                    <a16:creationId xmlns:a16="http://schemas.microsoft.com/office/drawing/2014/main" id="{AD3F5EC0-BC4C-4431-99F0-6AC7C9109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7309126" y="5608079"/>
                <a:ext cx="346153" cy="1809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1">
                <a:extLst>
                  <a:ext uri="{FF2B5EF4-FFF2-40B4-BE49-F238E27FC236}">
                    <a16:creationId xmlns:a16="http://schemas.microsoft.com/office/drawing/2014/main" id="{D79C547F-D78F-48C1-9CE5-4238813EB4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8358702" y="4263637"/>
                <a:ext cx="414431" cy="2317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10">
                <a:extLst>
                  <a:ext uri="{FF2B5EF4-FFF2-40B4-BE49-F238E27FC236}">
                    <a16:creationId xmlns:a16="http://schemas.microsoft.com/office/drawing/2014/main" id="{7219F7D0-65FB-407E-B4B9-1278165BD2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515900" y="5108080"/>
                <a:ext cx="257233" cy="3603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2FF9EA66-7B24-4725-8514-FE7DEE664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4219" y="5176518"/>
                <a:ext cx="249826" cy="25568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13">
                <a:extLst>
                  <a:ext uri="{FF2B5EF4-FFF2-40B4-BE49-F238E27FC236}">
                    <a16:creationId xmlns:a16="http://schemas.microsoft.com/office/drawing/2014/main" id="{90B9E3FE-3B75-4C1A-8459-740F6D4277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7109056" y="3816019"/>
                <a:ext cx="195307" cy="2015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" name="Picture 14">
                <a:extLst>
                  <a:ext uri="{FF2B5EF4-FFF2-40B4-BE49-F238E27FC236}">
                    <a16:creationId xmlns:a16="http://schemas.microsoft.com/office/drawing/2014/main" id="{5503D3B9-4861-4F3E-86A8-D54DFF761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8058596" y="3325545"/>
                <a:ext cx="282639" cy="2888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9" name="Picture 15">
                <a:extLst>
                  <a:ext uri="{FF2B5EF4-FFF2-40B4-BE49-F238E27FC236}">
                    <a16:creationId xmlns:a16="http://schemas.microsoft.com/office/drawing/2014/main" id="{687C578E-CB21-4586-B48A-F41661222C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466" y="3199474"/>
                <a:ext cx="350017" cy="35822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0" name="Picture 11">
                <a:extLst>
                  <a:ext uri="{FF2B5EF4-FFF2-40B4-BE49-F238E27FC236}">
                    <a16:creationId xmlns:a16="http://schemas.microsoft.com/office/drawing/2014/main" id="{B3F42450-F698-45F9-97AE-A9101387D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152" y="4742205"/>
                <a:ext cx="298750" cy="305759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Picture 6">
                <a:extLst>
                  <a:ext uri="{FF2B5EF4-FFF2-40B4-BE49-F238E27FC236}">
                    <a16:creationId xmlns:a16="http://schemas.microsoft.com/office/drawing/2014/main" id="{B055B18D-5A77-4018-8E44-CACB6D01B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3354" y="4857524"/>
                <a:ext cx="303664" cy="310788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Picture 10">
                <a:extLst>
                  <a:ext uri="{FF2B5EF4-FFF2-40B4-BE49-F238E27FC236}">
                    <a16:creationId xmlns:a16="http://schemas.microsoft.com/office/drawing/2014/main" id="{350952EF-8FEE-4AA9-806F-2253EB28DD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7472676" y="4533478"/>
                <a:ext cx="184192" cy="27460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Picture 3" descr="stop on red signal.png">
                <a:extLst>
                  <a:ext uri="{FF2B5EF4-FFF2-40B4-BE49-F238E27FC236}">
                    <a16:creationId xmlns:a16="http://schemas.microsoft.com/office/drawing/2014/main" id="{ABED4D55-5E28-4FAB-B2DE-D65AE14EDB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/>
              <a:srcRect l="13583" t="24535" r="31226" b="7668"/>
              <a:stretch>
                <a:fillRect/>
              </a:stretch>
            </p:blipFill>
            <p:spPr bwMode="auto">
              <a:xfrm>
                <a:off x="6937567" y="5498555"/>
                <a:ext cx="290579" cy="2904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Picture 12">
                <a:extLst>
                  <a:ext uri="{FF2B5EF4-FFF2-40B4-BE49-F238E27FC236}">
                    <a16:creationId xmlns:a16="http://schemas.microsoft.com/office/drawing/2014/main" id="{B91CB9FA-BAF3-4874-8CF0-BCAA941179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8488907" y="3639829"/>
                <a:ext cx="284226" cy="3428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" name="Picture 13">
                <a:extLst>
                  <a:ext uri="{FF2B5EF4-FFF2-40B4-BE49-F238E27FC236}">
                    <a16:creationId xmlns:a16="http://schemas.microsoft.com/office/drawing/2014/main" id="{DE7F4019-C3E0-42B1-80AB-F8988E93D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003"/>
              <a:stretch>
                <a:fillRect/>
              </a:stretch>
            </p:blipFill>
            <p:spPr bwMode="auto">
              <a:xfrm>
                <a:off x="5739739" y="4395348"/>
                <a:ext cx="297958" cy="31391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" name="Picture 14">
                <a:extLst>
                  <a:ext uri="{FF2B5EF4-FFF2-40B4-BE49-F238E27FC236}">
                    <a16:creationId xmlns:a16="http://schemas.microsoft.com/office/drawing/2014/main" id="{49F7E4B4-36E6-422F-AC2E-85411AA6B5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087006" y="5140808"/>
                <a:ext cx="212076" cy="220639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" name="Picture 15">
                <a:extLst>
                  <a:ext uri="{FF2B5EF4-FFF2-40B4-BE49-F238E27FC236}">
                    <a16:creationId xmlns:a16="http://schemas.microsoft.com/office/drawing/2014/main" id="{4A24C9ED-F7E7-4DE3-8C37-840B6182B4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454506" y="5014429"/>
                <a:ext cx="296930" cy="4222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8" name="Picture 16">
                <a:extLst>
                  <a:ext uri="{FF2B5EF4-FFF2-40B4-BE49-F238E27FC236}">
                    <a16:creationId xmlns:a16="http://schemas.microsoft.com/office/drawing/2014/main" id="{0FD80D03-3E8E-4E3B-962C-965FB1D2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/>
              <a:srcRect t="-319" b="26019"/>
              <a:stretch>
                <a:fillRect/>
              </a:stretch>
            </p:blipFill>
            <p:spPr bwMode="auto">
              <a:xfrm>
                <a:off x="8439682" y="2689038"/>
                <a:ext cx="333451" cy="3333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" name="Picture 17">
                <a:extLst>
                  <a:ext uri="{FF2B5EF4-FFF2-40B4-BE49-F238E27FC236}">
                    <a16:creationId xmlns:a16="http://schemas.microsoft.com/office/drawing/2014/main" id="{7C7A8B01-3996-47DF-9FF6-193E2AA8A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5354471" y="4655700"/>
                <a:ext cx="249294" cy="1349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0" name="Picture 18">
                <a:extLst>
                  <a:ext uri="{FF2B5EF4-FFF2-40B4-BE49-F238E27FC236}">
                    <a16:creationId xmlns:a16="http://schemas.microsoft.com/office/drawing/2014/main" id="{6B614A63-247B-4A25-AF37-B4FB0BA38B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5238557" y="4808081"/>
                <a:ext cx="365208" cy="20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1" name="Picture 19">
                <a:extLst>
                  <a:ext uri="{FF2B5EF4-FFF2-40B4-BE49-F238E27FC236}">
                    <a16:creationId xmlns:a16="http://schemas.microsoft.com/office/drawing/2014/main" id="{BCF45A82-E735-429A-9AAD-82A0D1CF0E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767315" y="5444587"/>
                <a:ext cx="158786" cy="1412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2" name="Picture 20">
                <a:extLst>
                  <a:ext uri="{FF2B5EF4-FFF2-40B4-BE49-F238E27FC236}">
                    <a16:creationId xmlns:a16="http://schemas.microsoft.com/office/drawing/2014/main" id="{78913B30-BBC4-470A-9BD7-5771DEE58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171335" y="3036656"/>
                <a:ext cx="239766" cy="20952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3" name="Picture 21">
                <a:extLst>
                  <a:ext uri="{FF2B5EF4-FFF2-40B4-BE49-F238E27FC236}">
                    <a16:creationId xmlns:a16="http://schemas.microsoft.com/office/drawing/2014/main" id="{5B75D94A-EAE9-4CF2-BE7F-03E4489ADD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5238557" y="4474748"/>
                <a:ext cx="411256" cy="1682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" name="Picture 22">
                <a:extLst>
                  <a:ext uri="{FF2B5EF4-FFF2-40B4-BE49-F238E27FC236}">
                    <a16:creationId xmlns:a16="http://schemas.microsoft.com/office/drawing/2014/main" id="{A6DA6865-5122-49CD-94EF-E0915AB48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7401" y="2218544"/>
                <a:ext cx="186236" cy="1910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" name="Picture 5">
                <a:extLst>
                  <a:ext uri="{FF2B5EF4-FFF2-40B4-BE49-F238E27FC236}">
                    <a16:creationId xmlns:a16="http://schemas.microsoft.com/office/drawing/2014/main" id="{27919A40-099B-4619-96B2-85D7B8DE1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885" y="5132372"/>
                <a:ext cx="300832" cy="30720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" name="Picture 5">
                <a:extLst>
                  <a:ext uri="{FF2B5EF4-FFF2-40B4-BE49-F238E27FC236}">
                    <a16:creationId xmlns:a16="http://schemas.microsoft.com/office/drawing/2014/main" id="{E7544AF8-8AC2-4A18-BE41-C2132976CF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4964" y="4815107"/>
                <a:ext cx="196652" cy="200820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" name="Picture 17">
                <a:extLst>
                  <a:ext uri="{FF2B5EF4-FFF2-40B4-BE49-F238E27FC236}">
                    <a16:creationId xmlns:a16="http://schemas.microsoft.com/office/drawing/2014/main" id="{01B2EFE5-E0A6-4248-85C8-E5F47A49E2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7706091" y="5655698"/>
                <a:ext cx="249295" cy="1333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" name="Picture 3">
                <a:extLst>
                  <a:ext uri="{FF2B5EF4-FFF2-40B4-BE49-F238E27FC236}">
                    <a16:creationId xmlns:a16="http://schemas.microsoft.com/office/drawing/2014/main" id="{7E03D7D1-A529-4D04-A65E-FE671C112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6154752" y="4804906"/>
                <a:ext cx="293754" cy="1063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" name="Picture 5">
                <a:extLst>
                  <a:ext uri="{FF2B5EF4-FFF2-40B4-BE49-F238E27FC236}">
                    <a16:creationId xmlns:a16="http://schemas.microsoft.com/office/drawing/2014/main" id="{5040950A-6882-4AE3-B61B-26207007E3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2805" y="5482560"/>
                <a:ext cx="300832" cy="30720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" name="Picture 18">
                <a:extLst>
                  <a:ext uri="{FF2B5EF4-FFF2-40B4-BE49-F238E27FC236}">
                    <a16:creationId xmlns:a16="http://schemas.microsoft.com/office/drawing/2014/main" id="{C6A63483-20BF-4A69-BE99-363856BF2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5649813" y="5590618"/>
                <a:ext cx="365208" cy="1984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" name="Picture 7">
                <a:extLst>
                  <a:ext uri="{FF2B5EF4-FFF2-40B4-BE49-F238E27FC236}">
                    <a16:creationId xmlns:a16="http://schemas.microsoft.com/office/drawing/2014/main" id="{5944A071-D2A3-4EF0-8B7E-1D797B9AA1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7312" y="4645372"/>
                <a:ext cx="250216" cy="256087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" name="Picture 21">
                <a:extLst>
                  <a:ext uri="{FF2B5EF4-FFF2-40B4-BE49-F238E27FC236}">
                    <a16:creationId xmlns:a16="http://schemas.microsoft.com/office/drawing/2014/main" id="{6E767F2B-880B-48A6-9206-05C7338735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131286" y="4422367"/>
                <a:ext cx="311221" cy="1285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3" name="Picture 3">
                <a:extLst>
                  <a:ext uri="{FF2B5EF4-FFF2-40B4-BE49-F238E27FC236}">
                    <a16:creationId xmlns:a16="http://schemas.microsoft.com/office/drawing/2014/main" id="{BF25AA55-446D-4FD4-B8B9-5A525DC163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822538" y="4552525"/>
                <a:ext cx="346153" cy="1809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4" name="Picture 18">
                <a:extLst>
                  <a:ext uri="{FF2B5EF4-FFF2-40B4-BE49-F238E27FC236}">
                    <a16:creationId xmlns:a16="http://schemas.microsoft.com/office/drawing/2014/main" id="{105B818F-102C-456F-9C63-7852BD201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5937215" y="4931890"/>
                <a:ext cx="365208" cy="20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" name="Picture 7">
                <a:extLst>
                  <a:ext uri="{FF2B5EF4-FFF2-40B4-BE49-F238E27FC236}">
                    <a16:creationId xmlns:a16="http://schemas.microsoft.com/office/drawing/2014/main" id="{8D61189B-0A8E-43AF-8392-3DEA838134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152" y="5368418"/>
                <a:ext cx="411692" cy="42135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" name="Picture 8">
                <a:extLst>
                  <a:ext uri="{FF2B5EF4-FFF2-40B4-BE49-F238E27FC236}">
                    <a16:creationId xmlns:a16="http://schemas.microsoft.com/office/drawing/2014/main" id="{1ED96E19-225C-449B-B1C4-EE7253FA6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3506" y="5490401"/>
                <a:ext cx="292505" cy="299368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7" name="Picture 3">
                <a:extLst>
                  <a:ext uri="{FF2B5EF4-FFF2-40B4-BE49-F238E27FC236}">
                    <a16:creationId xmlns:a16="http://schemas.microsoft.com/office/drawing/2014/main" id="{072E8286-A4D7-420A-9223-7624B44AA7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6943918" y="5319191"/>
                <a:ext cx="292166" cy="1063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8" name="Picture 15">
                <a:extLst>
                  <a:ext uri="{FF2B5EF4-FFF2-40B4-BE49-F238E27FC236}">
                    <a16:creationId xmlns:a16="http://schemas.microsoft.com/office/drawing/2014/main" id="{2701038B-0A73-46D9-BFA3-D6AFA8C12B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7773" y="4536856"/>
                <a:ext cx="350017" cy="35822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9" name="Picture 3">
                <a:extLst>
                  <a:ext uri="{FF2B5EF4-FFF2-40B4-BE49-F238E27FC236}">
                    <a16:creationId xmlns:a16="http://schemas.microsoft.com/office/drawing/2014/main" id="{283FEFBB-8662-4DEE-BD06-D2F8EE23CD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5273490" y="5454110"/>
                <a:ext cx="292166" cy="1063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0" name="Picture 4">
                <a:extLst>
                  <a:ext uri="{FF2B5EF4-FFF2-40B4-BE49-F238E27FC236}">
                    <a16:creationId xmlns:a16="http://schemas.microsoft.com/office/drawing/2014/main" id="{6076C897-1F64-4249-8FAE-5EF26BE0D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 t="67987"/>
              <a:stretch>
                <a:fillRect/>
              </a:stretch>
            </p:blipFill>
            <p:spPr bwMode="auto">
              <a:xfrm>
                <a:off x="7024900" y="4649351"/>
                <a:ext cx="261996" cy="1365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1" name="Picture 3">
                <a:extLst>
                  <a:ext uri="{FF2B5EF4-FFF2-40B4-BE49-F238E27FC236}">
                    <a16:creationId xmlns:a16="http://schemas.microsoft.com/office/drawing/2014/main" id="{0AF76A14-1E43-40CF-9DDE-070C1BE6D7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6337356" y="4285859"/>
                <a:ext cx="292166" cy="1063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2" name="Picture 6">
                <a:extLst>
                  <a:ext uri="{FF2B5EF4-FFF2-40B4-BE49-F238E27FC236}">
                    <a16:creationId xmlns:a16="http://schemas.microsoft.com/office/drawing/2014/main" id="{2539E210-EE1C-4F27-A90E-9F8AD45DB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t="77936"/>
              <a:stretch>
                <a:fillRect/>
              </a:stretch>
            </p:blipFill>
            <p:spPr bwMode="auto">
              <a:xfrm>
                <a:off x="7061420" y="4554113"/>
                <a:ext cx="292166" cy="936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3" name="Picture 3">
                <a:extLst>
                  <a:ext uri="{FF2B5EF4-FFF2-40B4-BE49-F238E27FC236}">
                    <a16:creationId xmlns:a16="http://schemas.microsoft.com/office/drawing/2014/main" id="{34B7AAD3-0AF0-438D-9943-D0ED9DDECC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8480967" y="4141416"/>
                <a:ext cx="292166" cy="1063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4" name="Picture 11">
                <a:extLst>
                  <a:ext uri="{FF2B5EF4-FFF2-40B4-BE49-F238E27FC236}">
                    <a16:creationId xmlns:a16="http://schemas.microsoft.com/office/drawing/2014/main" id="{95195EC6-EB06-4C28-89DD-755B7F290E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863" y="4918163"/>
                <a:ext cx="298750" cy="305759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" name="Picture 15">
                <a:extLst>
                  <a:ext uri="{FF2B5EF4-FFF2-40B4-BE49-F238E27FC236}">
                    <a16:creationId xmlns:a16="http://schemas.microsoft.com/office/drawing/2014/main" id="{92ECAFE9-B751-4879-B543-E6D5D94D42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6940743" y="4241415"/>
                <a:ext cx="168313" cy="2380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6" name="Picture 3">
                <a:extLst>
                  <a:ext uri="{FF2B5EF4-FFF2-40B4-BE49-F238E27FC236}">
                    <a16:creationId xmlns:a16="http://schemas.microsoft.com/office/drawing/2014/main" id="{E1685434-454F-415C-96FC-290B5771FF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287781" y="5608079"/>
                <a:ext cx="346153" cy="1809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7" name="Picture 3">
                <a:extLst>
                  <a:ext uri="{FF2B5EF4-FFF2-40B4-BE49-F238E27FC236}">
                    <a16:creationId xmlns:a16="http://schemas.microsoft.com/office/drawing/2014/main" id="{24271ACB-DA1F-429D-989E-CD9C3D967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7582238" y="4004908"/>
                <a:ext cx="346153" cy="1809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8" name="Picture 20">
                <a:extLst>
                  <a:ext uri="{FF2B5EF4-FFF2-40B4-BE49-F238E27FC236}">
                    <a16:creationId xmlns:a16="http://schemas.microsoft.com/office/drawing/2014/main" id="{D15E9E24-9D7F-456D-879B-71AFE0FE1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421865" y="4981096"/>
                <a:ext cx="215949" cy="1904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9" name="Picture 20">
                <a:extLst>
                  <a:ext uri="{FF2B5EF4-FFF2-40B4-BE49-F238E27FC236}">
                    <a16:creationId xmlns:a16="http://schemas.microsoft.com/office/drawing/2014/main" id="{BFB82FF3-AEED-4928-B75D-C5B9E54637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130034" y="5026004"/>
                <a:ext cx="313732" cy="274453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0" name="Picture 19">
                <a:extLst>
                  <a:ext uri="{FF2B5EF4-FFF2-40B4-BE49-F238E27FC236}">
                    <a16:creationId xmlns:a16="http://schemas.microsoft.com/office/drawing/2014/main" id="{E994E121-BEE8-474A-899F-583133A983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527015" y="3389036"/>
                <a:ext cx="246118" cy="21745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1" name="Picture 19">
                <a:extLst>
                  <a:ext uri="{FF2B5EF4-FFF2-40B4-BE49-F238E27FC236}">
                    <a16:creationId xmlns:a16="http://schemas.microsoft.com/office/drawing/2014/main" id="{03509CB9-2B44-4231-86E2-11371759EF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574299" y="4201733"/>
                <a:ext cx="247706" cy="21745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2" name="Picture 5">
                <a:extLst>
                  <a:ext uri="{FF2B5EF4-FFF2-40B4-BE49-F238E27FC236}">
                    <a16:creationId xmlns:a16="http://schemas.microsoft.com/office/drawing/2014/main" id="{FE69572C-E92F-4870-BC9D-29F015AB5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7997484" y="5203419"/>
                <a:ext cx="284175" cy="28698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3" name="Picture 6">
                <a:extLst>
                  <a:ext uri="{FF2B5EF4-FFF2-40B4-BE49-F238E27FC236}">
                    <a16:creationId xmlns:a16="http://schemas.microsoft.com/office/drawing/2014/main" id="{022577EF-6FC3-4CB5-AF6C-63C5EF5620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6329" y="5159523"/>
                <a:ext cx="261062" cy="267186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4" name="Picture 13">
                <a:extLst>
                  <a:ext uri="{FF2B5EF4-FFF2-40B4-BE49-F238E27FC236}">
                    <a16:creationId xmlns:a16="http://schemas.microsoft.com/office/drawing/2014/main" id="{5B4DFD98-81AD-4CA9-9BFE-99395DE94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/>
              <a:srcRect b="30003"/>
              <a:stretch>
                <a:fillRect/>
              </a:stretch>
            </p:blipFill>
            <p:spPr bwMode="auto">
              <a:xfrm>
                <a:off x="6337356" y="5476333"/>
                <a:ext cx="298518" cy="3126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" name="Picture 19">
                <a:extLst>
                  <a:ext uri="{FF2B5EF4-FFF2-40B4-BE49-F238E27FC236}">
                    <a16:creationId xmlns:a16="http://schemas.microsoft.com/office/drawing/2014/main" id="{DF0326FD-3941-49F3-A54E-745B77B171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645401" y="5544587"/>
                <a:ext cx="279463" cy="2444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" name="Picture 12">
                <a:extLst>
                  <a:ext uri="{FF2B5EF4-FFF2-40B4-BE49-F238E27FC236}">
                    <a16:creationId xmlns:a16="http://schemas.microsoft.com/office/drawing/2014/main" id="{8EF48665-1E21-42E6-88C7-E865B2A5B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7917277" y="4379510"/>
                <a:ext cx="285815" cy="34444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7" name="Picture 11">
                <a:extLst>
                  <a:ext uri="{FF2B5EF4-FFF2-40B4-BE49-F238E27FC236}">
                    <a16:creationId xmlns:a16="http://schemas.microsoft.com/office/drawing/2014/main" id="{32625A2D-2220-4DCD-9A9F-A15CEB4250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5266" y="2684599"/>
                <a:ext cx="298750" cy="305759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8" name="Picture 10">
                <a:extLst>
                  <a:ext uri="{FF2B5EF4-FFF2-40B4-BE49-F238E27FC236}">
                    <a16:creationId xmlns:a16="http://schemas.microsoft.com/office/drawing/2014/main" id="{15C0EC01-F5BC-4A5C-8DD5-FF7FC246A4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8226909" y="4511256"/>
                <a:ext cx="184192" cy="27460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9" name="Picture 10">
                <a:extLst>
                  <a:ext uri="{FF2B5EF4-FFF2-40B4-BE49-F238E27FC236}">
                    <a16:creationId xmlns:a16="http://schemas.microsoft.com/office/drawing/2014/main" id="{30F228FA-94A6-4B25-A595-9D9162A52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7371053" y="3946177"/>
                <a:ext cx="184192" cy="27460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0" name="Picture 10">
                <a:extLst>
                  <a:ext uri="{FF2B5EF4-FFF2-40B4-BE49-F238E27FC236}">
                    <a16:creationId xmlns:a16="http://schemas.microsoft.com/office/drawing/2014/main" id="{F90E79B5-84AB-4B52-93AF-B7E18B2DA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4822538" y="5073159"/>
                <a:ext cx="184192" cy="27460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1" name="Picture 10">
                <a:extLst>
                  <a:ext uri="{FF2B5EF4-FFF2-40B4-BE49-F238E27FC236}">
                    <a16:creationId xmlns:a16="http://schemas.microsoft.com/office/drawing/2014/main" id="{9CCA6F8F-7E14-4C75-A5B7-F46C9D002D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355526" y="3300148"/>
                <a:ext cx="155610" cy="2190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2" name="Picture 10">
                <a:extLst>
                  <a:ext uri="{FF2B5EF4-FFF2-40B4-BE49-F238E27FC236}">
                    <a16:creationId xmlns:a16="http://schemas.microsoft.com/office/drawing/2014/main" id="{8CF53458-D27B-462D-AFFC-4D2E63A548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8311066" y="2411261"/>
                <a:ext cx="184192" cy="2730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3" name="Picture 5">
                <a:extLst>
                  <a:ext uri="{FF2B5EF4-FFF2-40B4-BE49-F238E27FC236}">
                    <a16:creationId xmlns:a16="http://schemas.microsoft.com/office/drawing/2014/main" id="{DC48407E-C3EE-45D9-AA06-A3D657297C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6526" y="3935587"/>
                <a:ext cx="300832" cy="30720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4" name="Picture 5">
                <a:extLst>
                  <a:ext uri="{FF2B5EF4-FFF2-40B4-BE49-F238E27FC236}">
                    <a16:creationId xmlns:a16="http://schemas.microsoft.com/office/drawing/2014/main" id="{11EE126E-8B17-4C0F-9231-266EAB639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379" y="4519593"/>
                <a:ext cx="300832" cy="307209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" name="Picture 15">
                <a:extLst>
                  <a:ext uri="{FF2B5EF4-FFF2-40B4-BE49-F238E27FC236}">
                    <a16:creationId xmlns:a16="http://schemas.microsoft.com/office/drawing/2014/main" id="{A8AFCBAF-86DF-4C43-8F28-19E647A52B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3827" y="1782463"/>
                <a:ext cx="278223" cy="28475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" name="Picture 5">
                <a:extLst>
                  <a:ext uri="{FF2B5EF4-FFF2-40B4-BE49-F238E27FC236}">
                    <a16:creationId xmlns:a16="http://schemas.microsoft.com/office/drawing/2014/main" id="{84C39BE2-5DCC-48FA-848C-49A128BD6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5098023" y="5301010"/>
                <a:ext cx="197606" cy="199557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7" name="Picture 3" descr="stop on red signal.png">
                <a:extLst>
                  <a:ext uri="{FF2B5EF4-FFF2-40B4-BE49-F238E27FC236}">
                    <a16:creationId xmlns:a16="http://schemas.microsoft.com/office/drawing/2014/main" id="{790DF146-8E18-4D8A-A176-944AFB25F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/>
              <a:srcRect l="13583" t="24535" r="31226" b="7668"/>
              <a:stretch>
                <a:fillRect/>
              </a:stretch>
            </p:blipFill>
            <p:spPr bwMode="auto">
              <a:xfrm>
                <a:off x="7680685" y="4530303"/>
                <a:ext cx="203246" cy="2031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8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ECBF9DA9-7416-4952-8D75-4EBEB95196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4525" y="2536371"/>
                <a:ext cx="120466" cy="123294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9" name="Picture 10">
                <a:extLst>
                  <a:ext uri="{FF2B5EF4-FFF2-40B4-BE49-F238E27FC236}">
                    <a16:creationId xmlns:a16="http://schemas.microsoft.com/office/drawing/2014/main" id="{D147F053-6A8C-48C1-87C4-847F7CA9B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7236085" y="5350937"/>
                <a:ext cx="163550" cy="2412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0" name="Picture 3" descr="stop on red signal.png">
                <a:extLst>
                  <a:ext uri="{FF2B5EF4-FFF2-40B4-BE49-F238E27FC236}">
                    <a16:creationId xmlns:a16="http://schemas.microsoft.com/office/drawing/2014/main" id="{2B8C1981-32AA-4C26-9194-B2C9C337E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/>
              <a:srcRect l="13583" t="24535" r="31226" b="7668"/>
              <a:stretch>
                <a:fillRect/>
              </a:stretch>
            </p:blipFill>
            <p:spPr bwMode="auto">
              <a:xfrm>
                <a:off x="6030899" y="5531889"/>
                <a:ext cx="261996" cy="2619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1" name="Picture 12">
                <a:extLst>
                  <a:ext uri="{FF2B5EF4-FFF2-40B4-BE49-F238E27FC236}">
                    <a16:creationId xmlns:a16="http://schemas.microsoft.com/office/drawing/2014/main" id="{1AFE71F0-393B-41F7-B95B-D601AA913D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5629170" y="4698557"/>
                <a:ext cx="246119" cy="2968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2" name="Picture 17">
                <a:extLst>
                  <a:ext uri="{FF2B5EF4-FFF2-40B4-BE49-F238E27FC236}">
                    <a16:creationId xmlns:a16="http://schemas.microsoft.com/office/drawing/2014/main" id="{76180C2A-8FCE-48A2-AD43-EC074D103F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7601292" y="3857289"/>
                <a:ext cx="249295" cy="1349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3" name="Picture 19">
                <a:extLst>
                  <a:ext uri="{FF2B5EF4-FFF2-40B4-BE49-F238E27FC236}">
                    <a16:creationId xmlns:a16="http://schemas.microsoft.com/office/drawing/2014/main" id="{97D29D91-3E67-4344-8188-06BFC4A907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656868" y="3701734"/>
                <a:ext cx="176252" cy="15396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4" name="Picture 19">
                <a:extLst>
                  <a:ext uri="{FF2B5EF4-FFF2-40B4-BE49-F238E27FC236}">
                    <a16:creationId xmlns:a16="http://schemas.microsoft.com/office/drawing/2014/main" id="{AF77A64A-7442-4D71-86F7-CA703BE3C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442506" y="5371571"/>
                <a:ext cx="246119" cy="2174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5" name="Picture 6">
                <a:extLst>
                  <a:ext uri="{FF2B5EF4-FFF2-40B4-BE49-F238E27FC236}">
                    <a16:creationId xmlns:a16="http://schemas.microsoft.com/office/drawing/2014/main" id="{DF06ADD5-EDCA-44BC-9D99-8B82BC2F5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69973" y="4787565"/>
                <a:ext cx="303664" cy="310788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" name="Picture 4">
                <a:extLst>
                  <a:ext uri="{FF2B5EF4-FFF2-40B4-BE49-F238E27FC236}">
                    <a16:creationId xmlns:a16="http://schemas.microsoft.com/office/drawing/2014/main" id="{4A2419B2-D0CE-47B3-873D-7ECC5A24B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 t="67987"/>
              <a:stretch>
                <a:fillRect/>
              </a:stretch>
            </p:blipFill>
            <p:spPr bwMode="auto">
              <a:xfrm>
                <a:off x="8514312" y="3992210"/>
                <a:ext cx="263585" cy="1365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" name="Picture 12">
                <a:extLst>
                  <a:ext uri="{FF2B5EF4-FFF2-40B4-BE49-F238E27FC236}">
                    <a16:creationId xmlns:a16="http://schemas.microsoft.com/office/drawing/2014/main" id="{EA4C246E-12A1-4E06-AEA8-C9AA511A97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7109056" y="4030305"/>
                <a:ext cx="238179" cy="2873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8" name="Picture 3">
                <a:extLst>
                  <a:ext uri="{FF2B5EF4-FFF2-40B4-BE49-F238E27FC236}">
                    <a16:creationId xmlns:a16="http://schemas.microsoft.com/office/drawing/2014/main" id="{7589EC30-C156-4850-B351-6AA00A862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7564772" y="4419192"/>
                <a:ext cx="292166" cy="1063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9" name="Picture 6">
                <a:extLst>
                  <a:ext uri="{FF2B5EF4-FFF2-40B4-BE49-F238E27FC236}">
                    <a16:creationId xmlns:a16="http://schemas.microsoft.com/office/drawing/2014/main" id="{F62505B7-60BE-47C0-B19B-8981331B73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t="77936"/>
              <a:stretch>
                <a:fillRect/>
              </a:stretch>
            </p:blipFill>
            <p:spPr bwMode="auto">
              <a:xfrm>
                <a:off x="8517488" y="2439832"/>
                <a:ext cx="258821" cy="79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Picture 15">
                <a:extLst>
                  <a:ext uri="{FF2B5EF4-FFF2-40B4-BE49-F238E27FC236}">
                    <a16:creationId xmlns:a16="http://schemas.microsoft.com/office/drawing/2014/main" id="{C503BB90-2902-4339-821A-D01633D362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6316714" y="4933477"/>
                <a:ext cx="168313" cy="2396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1" name="Picture 3">
                <a:extLst>
                  <a:ext uri="{FF2B5EF4-FFF2-40B4-BE49-F238E27FC236}">
                    <a16:creationId xmlns:a16="http://schemas.microsoft.com/office/drawing/2014/main" id="{E5EFAB39-C09F-4314-82AE-D5544A086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74275"/>
              <a:stretch>
                <a:fillRect/>
              </a:stretch>
            </p:blipFill>
            <p:spPr bwMode="auto">
              <a:xfrm>
                <a:off x="6677158" y="5427127"/>
                <a:ext cx="263585" cy="952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2" name="Picture 10">
                <a:extLst>
                  <a:ext uri="{FF2B5EF4-FFF2-40B4-BE49-F238E27FC236}">
                    <a16:creationId xmlns:a16="http://schemas.microsoft.com/office/drawing/2014/main" id="{24A760EA-3CD4-4CC8-8931-D819A4993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8315829" y="4003320"/>
                <a:ext cx="161962" cy="2396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3" name="Picture 21">
                <a:extLst>
                  <a:ext uri="{FF2B5EF4-FFF2-40B4-BE49-F238E27FC236}">
                    <a16:creationId xmlns:a16="http://schemas.microsoft.com/office/drawing/2014/main" id="{00B9554D-C0EF-49B9-9F46-E3E0822EE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8247552" y="3723956"/>
                <a:ext cx="230239" cy="920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4" name="Picture 11">
                <a:extLst>
                  <a:ext uri="{FF2B5EF4-FFF2-40B4-BE49-F238E27FC236}">
                    <a16:creationId xmlns:a16="http://schemas.microsoft.com/office/drawing/2014/main" id="{8862D3E2-80D6-4080-8BE5-D1EBE2F1D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6245" y="3537617"/>
                <a:ext cx="149375" cy="152879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5" name="Picture 15">
                <a:extLst>
                  <a:ext uri="{FF2B5EF4-FFF2-40B4-BE49-F238E27FC236}">
                    <a16:creationId xmlns:a16="http://schemas.microsoft.com/office/drawing/2014/main" id="{D719D054-24A1-4AC1-9ACD-FBEC8D57F7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3730" y="3823038"/>
                <a:ext cx="148979" cy="152474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" name="Picture 5">
                <a:extLst>
                  <a:ext uri="{FF2B5EF4-FFF2-40B4-BE49-F238E27FC236}">
                    <a16:creationId xmlns:a16="http://schemas.microsoft.com/office/drawing/2014/main" id="{816420B0-59C9-4A0C-9A42-723621F2E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7664972" y="4957766"/>
                <a:ext cx="284175" cy="28698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65620A5A-AA37-4970-A49A-D750DE6E98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147297" y="4594329"/>
                <a:ext cx="193203" cy="188776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8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6C0F4DB7-A2D7-4C9F-9A84-214517F4A8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243456" y="5560425"/>
                <a:ext cx="234460" cy="229086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9" name="Picture 10">
                <a:extLst>
                  <a:ext uri="{FF2B5EF4-FFF2-40B4-BE49-F238E27FC236}">
                    <a16:creationId xmlns:a16="http://schemas.microsoft.com/office/drawing/2014/main" id="{DD4F6E94-C042-4CC9-8435-AE2543B4FA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8288836" y="5193794"/>
                <a:ext cx="217536" cy="32698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0" name="Picture 20">
                <a:extLst>
                  <a:ext uri="{FF2B5EF4-FFF2-40B4-BE49-F238E27FC236}">
                    <a16:creationId xmlns:a16="http://schemas.microsoft.com/office/drawing/2014/main" id="{35C9630E-A1BE-4E35-BE1A-83E14A1115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589474" y="5447761"/>
                <a:ext cx="157198" cy="1380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1" name="Picture 18">
                <a:extLst>
                  <a:ext uri="{FF2B5EF4-FFF2-40B4-BE49-F238E27FC236}">
                    <a16:creationId xmlns:a16="http://schemas.microsoft.com/office/drawing/2014/main" id="{FD23C4DA-500C-4B11-9695-D04213980C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7445682" y="5216016"/>
                <a:ext cx="266760" cy="1444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2" name="Picture 21">
                <a:extLst>
                  <a:ext uri="{FF2B5EF4-FFF2-40B4-BE49-F238E27FC236}">
                    <a16:creationId xmlns:a16="http://schemas.microsoft.com/office/drawing/2014/main" id="{078CE25E-5750-4049-BD5A-A996F51EF8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099529" y="5181095"/>
                <a:ext cx="323923" cy="1333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3" name="Picture 5">
                <a:extLst>
                  <a:ext uri="{FF2B5EF4-FFF2-40B4-BE49-F238E27FC236}">
                    <a16:creationId xmlns:a16="http://schemas.microsoft.com/office/drawing/2014/main" id="{BC9EFC39-D2E6-4445-8C93-D5B7F66ED9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6895898" y="4765361"/>
                <a:ext cx="142088" cy="14349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4" name="Picture 5">
                <a:extLst>
                  <a:ext uri="{FF2B5EF4-FFF2-40B4-BE49-F238E27FC236}">
                    <a16:creationId xmlns:a16="http://schemas.microsoft.com/office/drawing/2014/main" id="{1E3DE0C1-3DD4-4F63-AF87-BA190A9090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6459094" y="4852038"/>
                <a:ext cx="142088" cy="143491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5" name="Picture 6">
                <a:extLst>
                  <a:ext uri="{FF2B5EF4-FFF2-40B4-BE49-F238E27FC236}">
                    <a16:creationId xmlns:a16="http://schemas.microsoft.com/office/drawing/2014/main" id="{CBC991E9-0F6E-4FB8-8679-2F335DA6FE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138" y="4725057"/>
                <a:ext cx="179581" cy="183794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" name="Picture 5">
                <a:extLst>
                  <a:ext uri="{FF2B5EF4-FFF2-40B4-BE49-F238E27FC236}">
                    <a16:creationId xmlns:a16="http://schemas.microsoft.com/office/drawing/2014/main" id="{3BE69FA1-8966-4357-970C-7C1895F2E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775"/>
              <a:stretch>
                <a:fillRect/>
              </a:stretch>
            </p:blipFill>
            <p:spPr bwMode="auto">
              <a:xfrm>
                <a:off x="5748576" y="5009330"/>
                <a:ext cx="176305" cy="178046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7" name="Picture 16">
                <a:extLst>
                  <a:ext uri="{FF2B5EF4-FFF2-40B4-BE49-F238E27FC236}">
                    <a16:creationId xmlns:a16="http://schemas.microsoft.com/office/drawing/2014/main" id="{4065C09D-AAB5-4B08-8A24-1669A927D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/>
              <a:srcRect t="-319" b="26019"/>
              <a:stretch>
                <a:fillRect/>
              </a:stretch>
            </p:blipFill>
            <p:spPr bwMode="auto">
              <a:xfrm>
                <a:off x="7748964" y="4746176"/>
                <a:ext cx="179428" cy="17777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8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B113374F-E8BA-44D1-A66A-1ACF206105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883337" y="5160276"/>
                <a:ext cx="151510" cy="155065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9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1FEC83DB-4E5F-4B0B-B372-E7BBC106DA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6901752" y="4503959"/>
                <a:ext cx="155065" cy="15151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0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5BD5BBA2-CF98-4391-99FD-5EBAEDF026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5292378" y="5296010"/>
                <a:ext cx="155065" cy="15151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1" name="Picture 20">
                <a:extLst>
                  <a:ext uri="{FF2B5EF4-FFF2-40B4-BE49-F238E27FC236}">
                    <a16:creationId xmlns:a16="http://schemas.microsoft.com/office/drawing/2014/main" id="{50C37F01-0AF6-4F6D-B82B-BAF6124DE2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512724" y="2543006"/>
                <a:ext cx="119090" cy="10476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2" name="Picture 20">
                <a:extLst>
                  <a:ext uri="{FF2B5EF4-FFF2-40B4-BE49-F238E27FC236}">
                    <a16:creationId xmlns:a16="http://schemas.microsoft.com/office/drawing/2014/main" id="{8BF3E563-4FC3-4353-93AB-8F07C05BA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949034" y="4084273"/>
                <a:ext cx="120677" cy="1031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3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DE0F29C9-46C3-4702-A087-F443B7477C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6354" y="3843714"/>
                <a:ext cx="99440" cy="101775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4" name="Picture 11">
                <a:extLst>
                  <a:ext uri="{FF2B5EF4-FFF2-40B4-BE49-F238E27FC236}">
                    <a16:creationId xmlns:a16="http://schemas.microsoft.com/office/drawing/2014/main" id="{006990E5-EA9E-4C88-8184-39940828D3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4799" y="3193602"/>
                <a:ext cx="122896" cy="12578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5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ECE8D01F-1206-4346-8968-9D57AE54C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5195048" y="4649301"/>
                <a:ext cx="155065" cy="15151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" name="Picture 4">
                <a:extLst>
                  <a:ext uri="{FF2B5EF4-FFF2-40B4-BE49-F238E27FC236}">
                    <a16:creationId xmlns:a16="http://schemas.microsoft.com/office/drawing/2014/main" id="{637EFADE-5207-4A7B-84C4-EE2FD246BF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 t="67987"/>
              <a:stretch>
                <a:fillRect/>
              </a:stretch>
            </p:blipFill>
            <p:spPr bwMode="auto">
              <a:xfrm>
                <a:off x="7363113" y="4235066"/>
                <a:ext cx="192132" cy="9841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" name="Picture 15">
                <a:extLst>
                  <a:ext uri="{FF2B5EF4-FFF2-40B4-BE49-F238E27FC236}">
                    <a16:creationId xmlns:a16="http://schemas.microsoft.com/office/drawing/2014/main" id="{CCE32AB4-EFE5-400C-B07C-8E322EAF45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1960" y="4286315"/>
                <a:ext cx="214981" cy="220025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8" name="Picture 7">
                <a:extLst>
                  <a:ext uri="{FF2B5EF4-FFF2-40B4-BE49-F238E27FC236}">
                    <a16:creationId xmlns:a16="http://schemas.microsoft.com/office/drawing/2014/main" id="{77EFC6C0-339F-4BCF-8C75-554AE9B31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9715" y="4733718"/>
                <a:ext cx="189576" cy="194024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9" name="Picture 20">
                <a:extLst>
                  <a:ext uri="{FF2B5EF4-FFF2-40B4-BE49-F238E27FC236}">
                    <a16:creationId xmlns:a16="http://schemas.microsoft.com/office/drawing/2014/main" id="{B94FB028-5E1E-40DC-9F1E-0BF0DF422C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335769" y="4408082"/>
                <a:ext cx="147670" cy="1301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0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49B16F34-9ED0-4BA9-8EBF-8E56EB7B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017010" y="5196356"/>
                <a:ext cx="151510" cy="155065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1" name="Picture 4">
                <a:extLst>
                  <a:ext uri="{FF2B5EF4-FFF2-40B4-BE49-F238E27FC236}">
                    <a16:creationId xmlns:a16="http://schemas.microsoft.com/office/drawing/2014/main" id="{813B7BE0-4BE2-4FA0-9281-C6D3E0FD42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 t="67987"/>
              <a:stretch>
                <a:fillRect/>
              </a:stretch>
            </p:blipFill>
            <p:spPr bwMode="auto">
              <a:xfrm>
                <a:off x="6021372" y="5373159"/>
                <a:ext cx="263585" cy="1365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2" name="Picture 12">
                <a:extLst>
                  <a:ext uri="{FF2B5EF4-FFF2-40B4-BE49-F238E27FC236}">
                    <a16:creationId xmlns:a16="http://schemas.microsoft.com/office/drawing/2014/main" id="{26E350A1-A2A4-466D-8F44-3441B347A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6297660" y="5335064"/>
                <a:ext cx="119089" cy="1460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3" name="Picture 19">
                <a:extLst>
                  <a:ext uri="{FF2B5EF4-FFF2-40B4-BE49-F238E27FC236}">
                    <a16:creationId xmlns:a16="http://schemas.microsoft.com/office/drawing/2014/main" id="{F60E4332-3D43-4A2B-BE4E-F5F9B6494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339648" y="5047762"/>
                <a:ext cx="157198" cy="1380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" name="Picture 20">
                <a:extLst>
                  <a:ext uri="{FF2B5EF4-FFF2-40B4-BE49-F238E27FC236}">
                    <a16:creationId xmlns:a16="http://schemas.microsoft.com/office/drawing/2014/main" id="{DC3BBE08-AE66-4337-A887-E37A0F228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161807" y="5058874"/>
                <a:ext cx="158786" cy="1380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5" name="Picture 12">
                <a:extLst>
                  <a:ext uri="{FF2B5EF4-FFF2-40B4-BE49-F238E27FC236}">
                    <a16:creationId xmlns:a16="http://schemas.microsoft.com/office/drawing/2014/main" id="{1E6A3F4D-E21E-47F7-8C9D-A05202F8A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8347587" y="4885858"/>
                <a:ext cx="120677" cy="1428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6" name="Picture 20">
                <a:extLst>
                  <a:ext uri="{FF2B5EF4-FFF2-40B4-BE49-F238E27FC236}">
                    <a16:creationId xmlns:a16="http://schemas.microsoft.com/office/drawing/2014/main" id="{F5AC1125-9661-4943-B7B1-9041C92A8C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2619" y="4365224"/>
                <a:ext cx="120677" cy="1063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" name="Picture 20">
                <a:extLst>
                  <a:ext uri="{FF2B5EF4-FFF2-40B4-BE49-F238E27FC236}">
                    <a16:creationId xmlns:a16="http://schemas.microsoft.com/office/drawing/2014/main" id="{30BDBC57-F027-4D1F-ADCD-FA2726B07E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59656" y="5396968"/>
                <a:ext cx="119090" cy="1031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8" name="Picture 10">
                <a:extLst>
                  <a:ext uri="{FF2B5EF4-FFF2-40B4-BE49-F238E27FC236}">
                    <a16:creationId xmlns:a16="http://schemas.microsoft.com/office/drawing/2014/main" id="{8F336291-057A-4F71-9963-3C9E665163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5128995" y="4796969"/>
                <a:ext cx="103210" cy="1492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9" name="Picture 12">
                <a:extLst>
                  <a:ext uri="{FF2B5EF4-FFF2-40B4-BE49-F238E27FC236}">
                    <a16:creationId xmlns:a16="http://schemas.microsoft.com/office/drawing/2014/main" id="{F8B1921B-602D-4C93-8519-B12B66193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5017845" y="5058874"/>
                <a:ext cx="103210" cy="1269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0" name="Picture 19">
                <a:extLst>
                  <a:ext uri="{FF2B5EF4-FFF2-40B4-BE49-F238E27FC236}">
                    <a16:creationId xmlns:a16="http://schemas.microsoft.com/office/drawing/2014/main" id="{0C3C711A-CBD3-42D1-B8FA-E454DCA3ED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350411" y="4638239"/>
                <a:ext cx="109563" cy="952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1" name="Picture 15">
                <a:extLst>
                  <a:ext uri="{FF2B5EF4-FFF2-40B4-BE49-F238E27FC236}">
                    <a16:creationId xmlns:a16="http://schemas.microsoft.com/office/drawing/2014/main" id="{143B41C5-DC96-4293-B837-B2D482F6D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266" y="4346510"/>
                <a:ext cx="141813" cy="145140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2" name="Picture 15">
                <a:extLst>
                  <a:ext uri="{FF2B5EF4-FFF2-40B4-BE49-F238E27FC236}">
                    <a16:creationId xmlns:a16="http://schemas.microsoft.com/office/drawing/2014/main" id="{A058F4D5-6D3D-498F-81F3-D5BB3DF6FB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2352" y="4813675"/>
                <a:ext cx="111452" cy="114066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3" name="Picture 15">
                <a:extLst>
                  <a:ext uri="{FF2B5EF4-FFF2-40B4-BE49-F238E27FC236}">
                    <a16:creationId xmlns:a16="http://schemas.microsoft.com/office/drawing/2014/main" id="{D415B741-5CA3-4ECB-B280-E6EC2ACAE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152" y="5355807"/>
                <a:ext cx="131508" cy="134593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4" name="Picture 6">
                <a:extLst>
                  <a:ext uri="{FF2B5EF4-FFF2-40B4-BE49-F238E27FC236}">
                    <a16:creationId xmlns:a16="http://schemas.microsoft.com/office/drawing/2014/main" id="{DC7C55F1-3B0F-4104-9502-00F23A711F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6980" y="5646926"/>
                <a:ext cx="145051" cy="148454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5" name="Picture 15">
                <a:extLst>
                  <a:ext uri="{FF2B5EF4-FFF2-40B4-BE49-F238E27FC236}">
                    <a16:creationId xmlns:a16="http://schemas.microsoft.com/office/drawing/2014/main" id="{6F70321B-0FC0-4A92-98D7-E7BA07D5EF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9024" y="4469262"/>
                <a:ext cx="155231" cy="158873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6" name="Picture 19">
                <a:extLst>
                  <a:ext uri="{FF2B5EF4-FFF2-40B4-BE49-F238E27FC236}">
                    <a16:creationId xmlns:a16="http://schemas.microsoft.com/office/drawing/2014/main" id="{E0065A1B-3235-4A07-91BF-2A9B2215B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518724" y="4854112"/>
                <a:ext cx="109563" cy="936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" name="Picture 11">
                <a:extLst>
                  <a:ext uri="{FF2B5EF4-FFF2-40B4-BE49-F238E27FC236}">
                    <a16:creationId xmlns:a16="http://schemas.microsoft.com/office/drawing/2014/main" id="{5C41AB49-6F8D-441C-B33E-549DC2E139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3382" y="2082872"/>
                <a:ext cx="122896" cy="12578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" name="Picture 15">
                <a:extLst>
                  <a:ext uri="{FF2B5EF4-FFF2-40B4-BE49-F238E27FC236}">
                    <a16:creationId xmlns:a16="http://schemas.microsoft.com/office/drawing/2014/main" id="{2ADD6A89-813E-4229-A2C7-3650F5826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4169" y="2213360"/>
                <a:ext cx="155231" cy="158873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" name="Picture 15">
                <a:extLst>
                  <a:ext uri="{FF2B5EF4-FFF2-40B4-BE49-F238E27FC236}">
                    <a16:creationId xmlns:a16="http://schemas.microsoft.com/office/drawing/2014/main" id="{E429E567-0659-45B4-8AB2-5556D52BF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0502" y="3582400"/>
                <a:ext cx="155231" cy="158873"/>
              </a:xfrm>
              <a:prstGeom prst="diamond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" name="Picture 12" descr="http://www.nzta.govt.nz/resources/traffic-control-devices-manual/sign-specifications/images/r03-14-nolabels.gif">
                <a:extLst>
                  <a:ext uri="{FF2B5EF4-FFF2-40B4-BE49-F238E27FC236}">
                    <a16:creationId xmlns:a16="http://schemas.microsoft.com/office/drawing/2014/main" id="{896CD548-C143-4394-8571-C6D967129B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r:link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7987021" y="2893830"/>
                <a:ext cx="155065" cy="15151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" name="Picture 10">
                <a:extLst>
                  <a:ext uri="{FF2B5EF4-FFF2-40B4-BE49-F238E27FC236}">
                    <a16:creationId xmlns:a16="http://schemas.microsoft.com/office/drawing/2014/main" id="{BF963188-7ACA-4590-8332-21581BE50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7949034" y="3677925"/>
                <a:ext cx="101623" cy="1492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" name="Picture 14">
                <a:extLst>
                  <a:ext uri="{FF2B5EF4-FFF2-40B4-BE49-F238E27FC236}">
                    <a16:creationId xmlns:a16="http://schemas.microsoft.com/office/drawing/2014/main" id="{5274F7E0-A013-4B2D-9A05-C4BF23537A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69524" y="2088092"/>
                <a:ext cx="116729" cy="120907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3" name="Picture 10">
                <a:extLst>
                  <a:ext uri="{FF2B5EF4-FFF2-40B4-BE49-F238E27FC236}">
                    <a16:creationId xmlns:a16="http://schemas.microsoft.com/office/drawing/2014/main" id="{58BDFF66-D8D6-4714-A595-03A6647639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" r="-2" b="27489"/>
              <a:stretch/>
            </p:blipFill>
            <p:spPr bwMode="auto">
              <a:xfrm>
                <a:off x="8125160" y="4157424"/>
                <a:ext cx="189523" cy="194286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8" name="Round Diagonal Corner Rectangle 157">
            <a:extLst>
              <a:ext uri="{FF2B5EF4-FFF2-40B4-BE49-F238E27FC236}">
                <a16:creationId xmlns:a16="http://schemas.microsoft.com/office/drawing/2014/main" id="{EE3EBD0A-1671-4BBC-A227-F482C13C0C76}"/>
              </a:ext>
            </a:extLst>
          </p:cNvPr>
          <p:cNvSpPr/>
          <p:nvPr/>
        </p:nvSpPr>
        <p:spPr>
          <a:xfrm>
            <a:off x="928915" y="2482728"/>
            <a:ext cx="4717401" cy="78120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1CA34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59" name="TextBox 2">
            <a:extLst>
              <a:ext uri="{FF2B5EF4-FFF2-40B4-BE49-F238E27FC236}">
                <a16:creationId xmlns:a16="http://schemas.microsoft.com/office/drawing/2014/main" id="{CEDECA27-E1E0-4967-AB34-D1F9109AA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2589213"/>
            <a:ext cx="3906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defRPr sz="2400">
                <a:solidFill>
                  <a:srgbClr val="00456B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charset="0"/>
              <a:buChar char="•"/>
              <a:defRPr sz="2400">
                <a:solidFill>
                  <a:srgbClr val="00456B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itchFamily="34" charset="0"/>
              <a:buChar char="–"/>
              <a:defRPr sz="2000">
                <a:solidFill>
                  <a:srgbClr val="00456B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56B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00456B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00456B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00456B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00456B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00456B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NZ" altLang="en-US" sz="3200" spc="120" dirty="0">
                <a:solidFill>
                  <a:schemeClr val="bg1"/>
                </a:solidFill>
                <a:latin typeface="Arial Black" panose="020B0A04020102020204" pitchFamily="34" charset="0"/>
              </a:rPr>
              <a:t>Raising the bar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190DEC-6435-4BB7-A5E3-481DF934CF9E}"/>
              </a:ext>
            </a:extLst>
          </p:cNvPr>
          <p:cNvSpPr/>
          <p:nvPr/>
        </p:nvSpPr>
        <p:spPr>
          <a:xfrm>
            <a:off x="655638" y="4051300"/>
            <a:ext cx="3979862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NZ" altLang="en-US" sz="3600" b="1" dirty="0">
                <a:solidFill>
                  <a:srgbClr val="00456B"/>
                </a:solidFill>
                <a:ea typeface="+mj-ea"/>
              </a:rPr>
              <a:t>CoPTTM Training</a:t>
            </a:r>
            <a:endParaRPr lang="en-NZ" sz="3600" b="1" dirty="0">
              <a:solidFill>
                <a:srgbClr val="00456B"/>
              </a:solidFill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4" descr="http://squoodles.co.nz/wp-content/uploads/2013/09/flexi-chalkboard-map-of-NZ-21x21.jpg">
            <a:extLst>
              <a:ext uri="{FF2B5EF4-FFF2-40B4-BE49-F238E27FC236}">
                <a16:creationId xmlns:a16="http://schemas.microsoft.com/office/drawing/2014/main" id="{7FB9E5DC-7F5D-4062-AA4C-31A0B276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787400"/>
            <a:ext cx="50990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4" name="Rectangle 5">
            <a:extLst>
              <a:ext uri="{FF2B5EF4-FFF2-40B4-BE49-F238E27FC236}">
                <a16:creationId xmlns:a16="http://schemas.microsoft.com/office/drawing/2014/main" id="{074762E9-443A-4C51-BD42-CE844CCC9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9863"/>
            <a:ext cx="94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NZ" altLang="en-US" sz="2000"/>
              <a:t>Napier</a:t>
            </a:r>
          </a:p>
        </p:txBody>
      </p:sp>
      <p:sp>
        <p:nvSpPr>
          <p:cNvPr id="357385" name="Rectangle 6">
            <a:extLst>
              <a:ext uri="{FF2B5EF4-FFF2-40B4-BE49-F238E27FC236}">
                <a16:creationId xmlns:a16="http://schemas.microsoft.com/office/drawing/2014/main" id="{B242E350-812C-46BD-93F2-83DDC8584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931863"/>
            <a:ext cx="142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NZ" altLang="en-US" sz="2000"/>
              <a:t>Whangarei</a:t>
            </a:r>
          </a:p>
        </p:txBody>
      </p:sp>
      <p:sp>
        <p:nvSpPr>
          <p:cNvPr id="357386" name="Rectangle 7">
            <a:extLst>
              <a:ext uri="{FF2B5EF4-FFF2-40B4-BE49-F238E27FC236}">
                <a16:creationId xmlns:a16="http://schemas.microsoft.com/office/drawing/2014/main" id="{DA64F5F0-29CD-4CBA-8591-F7FCABDD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4811713"/>
            <a:ext cx="114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2">
              <a:buFontTx/>
              <a:buNone/>
            </a:pPr>
            <a:r>
              <a:rPr lang="en-NZ" altLang="en-US"/>
              <a:t>Dunedin</a:t>
            </a:r>
          </a:p>
        </p:txBody>
      </p:sp>
      <p:sp>
        <p:nvSpPr>
          <p:cNvPr id="357387" name="Rectangle 8">
            <a:extLst>
              <a:ext uri="{FF2B5EF4-FFF2-40B4-BE49-F238E27FC236}">
                <a16:creationId xmlns:a16="http://schemas.microsoft.com/office/drawing/2014/main" id="{4CB7A4B1-37CB-4707-9E7E-02D1A0986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1901825"/>
            <a:ext cx="1198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2">
              <a:buFontTx/>
              <a:buNone/>
            </a:pPr>
            <a:r>
              <a:rPr lang="en-NZ" altLang="en-US"/>
              <a:t>Hamilton</a:t>
            </a:r>
          </a:p>
        </p:txBody>
      </p:sp>
      <p:sp>
        <p:nvSpPr>
          <p:cNvPr id="357388" name="Rectangle 9">
            <a:extLst>
              <a:ext uri="{FF2B5EF4-FFF2-40B4-BE49-F238E27FC236}">
                <a16:creationId xmlns:a16="http://schemas.microsoft.com/office/drawing/2014/main" id="{2E9A4F45-25FC-4DE6-BDEA-394FEBBD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9938" y="1481138"/>
            <a:ext cx="123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Clr>
                <a:srgbClr val="AFBD21"/>
              </a:buClr>
              <a:buFontTx/>
              <a:buNone/>
            </a:pPr>
            <a:r>
              <a:rPr lang="en-NZ" altLang="en-US" sz="2000"/>
              <a:t>Auckland</a:t>
            </a:r>
          </a:p>
        </p:txBody>
      </p:sp>
      <p:pic>
        <p:nvPicPr>
          <p:cNvPr id="357389" name="Picture 6" descr="http://cdn4.wpbeginner.com/wp-content/uploads/2011/09/pin.gif">
            <a:hlinkClick r:id="rId3"/>
            <a:extLst>
              <a:ext uri="{FF2B5EF4-FFF2-40B4-BE49-F238E27FC236}">
                <a16:creationId xmlns:a16="http://schemas.microsoft.com/office/drawing/2014/main" id="{0AF0A571-849B-4134-99DC-7AA58A85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709863"/>
            <a:ext cx="2841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90" name="Picture 6" descr="http://cdn4.wpbeginner.com/wp-content/uploads/2011/09/pin.gif">
            <a:hlinkClick r:id="rId3"/>
            <a:extLst>
              <a:ext uri="{FF2B5EF4-FFF2-40B4-BE49-F238E27FC236}">
                <a16:creationId xmlns:a16="http://schemas.microsoft.com/office/drawing/2014/main" id="{5F9533D6-0D73-4DD3-B740-853A7E3B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566863"/>
            <a:ext cx="2841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91" name="Picture 6" descr="http://cdn4.wpbeginner.com/wp-content/uploads/2011/09/pin.gif">
            <a:hlinkClick r:id="rId3"/>
            <a:extLst>
              <a:ext uri="{FF2B5EF4-FFF2-40B4-BE49-F238E27FC236}">
                <a16:creationId xmlns:a16="http://schemas.microsoft.com/office/drawing/2014/main" id="{C383DEBA-A733-4E6C-9080-FE15EFA05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1054100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92" name="Picture 6" descr="http://cdn4.wpbeginner.com/wp-content/uploads/2011/09/pin.gif">
            <a:hlinkClick r:id="rId3"/>
            <a:extLst>
              <a:ext uri="{FF2B5EF4-FFF2-40B4-BE49-F238E27FC236}">
                <a16:creationId xmlns:a16="http://schemas.microsoft.com/office/drawing/2014/main" id="{7FA570F2-7E4A-42C3-8445-B1613109A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1976438"/>
            <a:ext cx="2841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93" name="Picture 6" descr="http://cdn4.wpbeginner.com/wp-content/uploads/2011/09/pin.gif">
            <a:hlinkClick r:id="rId3"/>
            <a:extLst>
              <a:ext uri="{FF2B5EF4-FFF2-40B4-BE49-F238E27FC236}">
                <a16:creationId xmlns:a16="http://schemas.microsoft.com/office/drawing/2014/main" id="{CD5CFA14-E986-4096-A5A3-75425BE2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956175"/>
            <a:ext cx="28416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3" name="Title 1">
            <a:extLst>
              <a:ext uri="{FF2B5EF4-FFF2-40B4-BE49-F238E27FC236}">
                <a16:creationId xmlns:a16="http://schemas.microsoft.com/office/drawing/2014/main" id="{E97C721F-028D-4F09-BD11-ECE64834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training</a:t>
            </a:r>
          </a:p>
        </p:txBody>
      </p:sp>
      <p:sp>
        <p:nvSpPr>
          <p:cNvPr id="184334" name="Content Placeholder 2">
            <a:extLst>
              <a:ext uri="{FF2B5EF4-FFF2-40B4-BE49-F238E27FC236}">
                <a16:creationId xmlns:a16="http://schemas.microsoft.com/office/drawing/2014/main" id="{5CF77F6C-93C6-4A89-A1F2-14EB35DB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2087563"/>
          </a:xfrm>
        </p:spPr>
        <p:txBody>
          <a:bodyPr/>
          <a:lstStyle/>
          <a:p>
            <a:pPr lvl="1"/>
            <a:r>
              <a:rPr lang="en-NZ" altLang="en-US"/>
              <a:t>TMC workshops</a:t>
            </a:r>
          </a:p>
          <a:p>
            <a:pPr lvl="2"/>
            <a:r>
              <a:rPr lang="en-NZ" altLang="en-US"/>
              <a:t>2 days</a:t>
            </a:r>
          </a:p>
          <a:p>
            <a:pPr lvl="2"/>
            <a:r>
              <a:rPr lang="en-NZ" altLang="en-US"/>
              <a:t>Consistent approach across RCAs</a:t>
            </a:r>
          </a:p>
          <a:p>
            <a:pPr lvl="2"/>
            <a:endParaRPr lang="en-NZ" altLang="en-US"/>
          </a:p>
          <a:p>
            <a:pPr lvl="2"/>
            <a:endParaRPr lang="en-NZ" altLang="en-US"/>
          </a:p>
          <a:p>
            <a:pPr lvl="1"/>
            <a:endParaRPr lang="en-NZ" altLang="en-US"/>
          </a:p>
          <a:p>
            <a:pPr lvl="1"/>
            <a:endParaRPr lang="en-NZ" altLang="en-US"/>
          </a:p>
          <a:p>
            <a:pPr lvl="1"/>
            <a:endParaRPr lang="en-NZ" altLang="en-US"/>
          </a:p>
        </p:txBody>
      </p:sp>
      <p:sp>
        <p:nvSpPr>
          <p:cNvPr id="184335" name="Subtitle 3">
            <a:extLst>
              <a:ext uri="{FF2B5EF4-FFF2-40B4-BE49-F238E27FC236}">
                <a16:creationId xmlns:a16="http://schemas.microsoft.com/office/drawing/2014/main" id="{4B00A3CD-82AD-4C67-AD04-CA793020821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New courses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572FDC-6E0D-427D-A591-FD5BA2979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55963"/>
            <a:ext cx="6819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1950" indent="-2730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2667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/>
            <a:r>
              <a:rPr lang="en-NZ" altLang="en-US"/>
              <a:t>Advanced planning workshop</a:t>
            </a:r>
          </a:p>
          <a:p>
            <a:pPr lvl="2"/>
            <a:r>
              <a:rPr lang="en-NZ" altLang="en-US"/>
              <a:t>Pilot in Hamilton - August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4" grpId="0"/>
      <p:bldP spid="357385" grpId="0"/>
      <p:bldP spid="357386" grpId="0"/>
      <p:bldP spid="357387" grpId="0"/>
      <p:bldP spid="35738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>
            <a:extLst>
              <a:ext uri="{FF2B5EF4-FFF2-40B4-BE49-F238E27FC236}">
                <a16:creationId xmlns:a16="http://schemas.microsoft.com/office/drawing/2014/main" id="{DC25B40E-F3F4-4DF5-9903-B7AB896C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training</a:t>
            </a:r>
          </a:p>
        </p:txBody>
      </p:sp>
      <p:sp>
        <p:nvSpPr>
          <p:cNvPr id="185347" name="Content Placeholder 2">
            <a:extLst>
              <a:ext uri="{FF2B5EF4-FFF2-40B4-BE49-F238E27FC236}">
                <a16:creationId xmlns:a16="http://schemas.microsoft.com/office/drawing/2014/main" id="{89FC5989-9C2B-4293-9D33-767E95753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321175"/>
          </a:xfrm>
        </p:spPr>
        <p:txBody>
          <a:bodyPr/>
          <a:lstStyle/>
          <a:p>
            <a:pPr lvl="1"/>
            <a:r>
              <a:rPr lang="en-NZ" altLang="en-US"/>
              <a:t>Now 2 days (was 1 day)</a:t>
            </a:r>
          </a:p>
          <a:p>
            <a:pPr lvl="1"/>
            <a:r>
              <a:rPr lang="en-NZ" altLang="en-US"/>
              <a:t>Allows time for discussion on delivery</a:t>
            </a:r>
          </a:p>
          <a:p>
            <a:pPr lvl="1"/>
            <a:r>
              <a:rPr lang="en-NZ" altLang="en-US"/>
              <a:t>Practice presentations with feedback</a:t>
            </a:r>
          </a:p>
          <a:p>
            <a:pPr lvl="1"/>
            <a:r>
              <a:rPr lang="en-NZ" altLang="en-US"/>
              <a:t>Different tests for trainers</a:t>
            </a:r>
          </a:p>
          <a:p>
            <a:pPr lvl="1"/>
            <a:r>
              <a:rPr lang="en-NZ" altLang="en-US"/>
              <a:t>Pass mark of 80% required</a:t>
            </a:r>
          </a:p>
        </p:txBody>
      </p:sp>
      <p:sp>
        <p:nvSpPr>
          <p:cNvPr id="185348" name="Subtitle 3">
            <a:extLst>
              <a:ext uri="{FF2B5EF4-FFF2-40B4-BE49-F238E27FC236}">
                <a16:creationId xmlns:a16="http://schemas.microsoft.com/office/drawing/2014/main" id="{EFBA89BD-FDE5-4397-8971-90D74FCD33C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Trainer refreshers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>
            <a:extLst>
              <a:ext uri="{FF2B5EF4-FFF2-40B4-BE49-F238E27FC236}">
                <a16:creationId xmlns:a16="http://schemas.microsoft.com/office/drawing/2014/main" id="{51A30F6E-BA04-4065-924C-9B0F6C94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training</a:t>
            </a:r>
            <a:endParaRPr lang="en-NZ" altLang="en-US" sz="2800"/>
          </a:p>
        </p:txBody>
      </p:sp>
      <p:sp>
        <p:nvSpPr>
          <p:cNvPr id="186371" name="Content Placeholder 2">
            <a:extLst>
              <a:ext uri="{FF2B5EF4-FFF2-40B4-BE49-F238E27FC236}">
                <a16:creationId xmlns:a16="http://schemas.microsoft.com/office/drawing/2014/main" id="{623B5103-D44A-4F20-88A8-BFF2F2EC9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1749425"/>
          </a:xfrm>
        </p:spPr>
        <p:txBody>
          <a:bodyPr/>
          <a:lstStyle/>
          <a:p>
            <a:pPr lvl="1"/>
            <a:r>
              <a:rPr lang="en-NZ" altLang="en-US"/>
              <a:t>Must use the NZTA course presentations </a:t>
            </a:r>
          </a:p>
          <a:p>
            <a:pPr lvl="1"/>
            <a:r>
              <a:rPr lang="en-NZ" altLang="en-US"/>
              <a:t>Smaller group size (eg 15 preferred, max 18) - improves learning</a:t>
            </a:r>
          </a:p>
        </p:txBody>
      </p:sp>
      <p:sp>
        <p:nvSpPr>
          <p:cNvPr id="186372" name="Subtitle 3">
            <a:extLst>
              <a:ext uri="{FF2B5EF4-FFF2-40B4-BE49-F238E27FC236}">
                <a16:creationId xmlns:a16="http://schemas.microsoft.com/office/drawing/2014/main" id="{119837A5-CAB3-45F6-8D6A-0166B78525B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New requirements for CoPTTM training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BFFCEC4-FDEA-4E64-AED4-76E10118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6"/>
          <a:stretch/>
        </p:blipFill>
        <p:spPr bwMode="auto">
          <a:xfrm rot="20965053">
            <a:off x="5827713" y="2889250"/>
            <a:ext cx="2160587" cy="2835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30" name="Content Placeholder 2">
            <a:extLst>
              <a:ext uri="{FF2B5EF4-FFF2-40B4-BE49-F238E27FC236}">
                <a16:creationId xmlns:a16="http://schemas.microsoft.com/office/drawing/2014/main" id="{821B6D77-A017-4C5D-BCD7-0E20849584D0}"/>
              </a:ext>
            </a:extLst>
          </p:cNvPr>
          <p:cNvSpPr txBox="1">
            <a:spLocks/>
          </p:cNvSpPr>
          <p:nvPr/>
        </p:nvSpPr>
        <p:spPr bwMode="auto">
          <a:xfrm>
            <a:off x="457200" y="3051175"/>
            <a:ext cx="49911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1950" indent="-2730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2667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700" indent="-2794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68400" indent="-2667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5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82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40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972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/>
            <a:r>
              <a:rPr lang="en-NZ" altLang="en-US"/>
              <a:t>TC workshop </a:t>
            </a:r>
          </a:p>
          <a:p>
            <a:pPr lvl="2"/>
            <a:r>
              <a:rPr lang="en-NZ" altLang="en-US"/>
              <a:t>May use the level 1 TTM handbook</a:t>
            </a:r>
          </a:p>
          <a:p>
            <a:pPr lvl="2"/>
            <a:r>
              <a:rPr lang="en-NZ" altLang="en-US"/>
              <a:t>Refer to CoPTTM periodically during the training</a:t>
            </a:r>
          </a:p>
          <a:p>
            <a:pPr lvl="1"/>
            <a:endParaRPr lang="en-NZ" altLang="en-US"/>
          </a:p>
          <a:p>
            <a:pPr lvl="1"/>
            <a:endParaRPr lang="en-NZ" altLang="en-US"/>
          </a:p>
          <a:p>
            <a:endParaRPr lang="en-NZ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7">
            <a:extLst>
              <a:ext uri="{FF2B5EF4-FFF2-40B4-BE49-F238E27FC236}">
                <a16:creationId xmlns:a16="http://schemas.microsoft.com/office/drawing/2014/main" id="{C4FC237E-CB55-4581-9A18-31658FDF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training</a:t>
            </a:r>
          </a:p>
        </p:txBody>
      </p:sp>
      <p:sp>
        <p:nvSpPr>
          <p:cNvPr id="187395" name="Content Placeholder 8">
            <a:extLst>
              <a:ext uri="{FF2B5EF4-FFF2-40B4-BE49-F238E27FC236}">
                <a16:creationId xmlns:a16="http://schemas.microsoft.com/office/drawing/2014/main" id="{2469CA45-379D-42A7-89EE-C104CE244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164012"/>
          </a:xfrm>
        </p:spPr>
        <p:txBody>
          <a:bodyPr/>
          <a:lstStyle/>
          <a:p>
            <a:pPr lvl="1"/>
            <a:r>
              <a:rPr lang="en-NZ" altLang="en-US"/>
              <a:t>All other workshops participants use CoPTTM throughout the training (either print or electronic versions)</a:t>
            </a:r>
          </a:p>
        </p:txBody>
      </p:sp>
      <p:sp>
        <p:nvSpPr>
          <p:cNvPr id="187396" name="Subtitle 3">
            <a:extLst>
              <a:ext uri="{FF2B5EF4-FFF2-40B4-BE49-F238E27FC236}">
                <a16:creationId xmlns:a16="http://schemas.microsoft.com/office/drawing/2014/main" id="{D0E8D1C3-9F1F-41D5-B2E5-A117ADD380F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515938"/>
          </a:xfrm>
        </p:spPr>
        <p:txBody>
          <a:bodyPr/>
          <a:lstStyle/>
          <a:p>
            <a:r>
              <a:rPr lang="en-NZ" altLang="en-US"/>
              <a:t>New requirements for CoPTTM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2902E-94ED-4785-8567-03AAC80735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0507">
            <a:off x="909722" y="3350644"/>
            <a:ext cx="2011061" cy="2576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4F5AE-C07D-4416-84A4-E0A6A2F9A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t="11722" r="7909" b="8752"/>
          <a:stretch/>
        </p:blipFill>
        <p:spPr>
          <a:xfrm>
            <a:off x="3410857" y="3697248"/>
            <a:ext cx="2177143" cy="1523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87399" name="Content Placeholder 3">
            <a:extLst>
              <a:ext uri="{FF2B5EF4-FFF2-40B4-BE49-F238E27FC236}">
                <a16:creationId xmlns:a16="http://schemas.microsoft.com/office/drawing/2014/main" id="{6E50093D-0E78-4E29-AB12-2E63EDCBB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648075"/>
            <a:ext cx="23669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Content Placeholder 1">
            <a:extLst>
              <a:ext uri="{FF2B5EF4-FFF2-40B4-BE49-F238E27FC236}">
                <a16:creationId xmlns:a16="http://schemas.microsoft.com/office/drawing/2014/main" id="{917B9C9A-5EC2-485D-899C-76C891BE8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-74613"/>
            <a:ext cx="9236076" cy="69326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02110-F62E-4FC1-ADE6-74214C7DF590}"/>
              </a:ext>
            </a:extLst>
          </p:cNvPr>
          <p:cNvSpPr txBox="1"/>
          <p:nvPr/>
        </p:nvSpPr>
        <p:spPr>
          <a:xfrm>
            <a:off x="682625" y="623888"/>
            <a:ext cx="5819775" cy="1385887"/>
          </a:xfrm>
          <a:prstGeom prst="rect">
            <a:avLst/>
          </a:prstGeom>
          <a:solidFill>
            <a:srgbClr val="F2F2F2">
              <a:alpha val="4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NZ" sz="2800" b="1" dirty="0"/>
              <a:t>A typical training room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NZ" sz="2800" b="1" dirty="0"/>
              <a:t>Everyone has CoPTTM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NZ" sz="2800" b="1" dirty="0"/>
              <a:t>Most have laptops or tablets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S:\01 StellaAssociates\00 COPTTM rewrite\19 CoPTTM Conferences\TTM Conference July 2015\Photos\20131126-20131126-PB260389.jpg">
            <a:extLst>
              <a:ext uri="{FF2B5EF4-FFF2-40B4-BE49-F238E27FC236}">
                <a16:creationId xmlns:a16="http://schemas.microsoft.com/office/drawing/2014/main" id="{2E55DE32-162D-4040-B51B-D978EE2B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FCDEA-09FA-439F-AC05-5CE49D22AF4A}"/>
              </a:ext>
            </a:extLst>
          </p:cNvPr>
          <p:cNvSpPr txBox="1"/>
          <p:nvPr/>
        </p:nvSpPr>
        <p:spPr>
          <a:xfrm>
            <a:off x="682625" y="623888"/>
            <a:ext cx="5819775" cy="1385887"/>
          </a:xfrm>
          <a:prstGeom prst="rect">
            <a:avLst/>
          </a:prstGeom>
          <a:solidFill>
            <a:srgbClr val="F2F2F2">
              <a:alpha val="4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NZ" sz="2800" b="1" dirty="0"/>
              <a:t>A Train the Trainer workshop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NZ" sz="2800" b="1" dirty="0"/>
              <a:t>Everyone has CoPTTM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NZ" sz="2800" b="1" dirty="0"/>
              <a:t>Everyone has a laptop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5A113E98-D522-4568-97D8-88FC407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training</a:t>
            </a:r>
            <a:endParaRPr lang="en-NZ" altLang="en-US"/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07D575D8-026C-4327-9057-9DCD8A6E3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775"/>
            <a:ext cx="8237538" cy="4321175"/>
          </a:xfrm>
        </p:spPr>
        <p:txBody>
          <a:bodyPr/>
          <a:lstStyle/>
          <a:p>
            <a:pPr lvl="1"/>
            <a:r>
              <a:rPr lang="en-NZ" altLang="en-US"/>
              <a:t>A number of trainers have made their packs available for NZTA to use </a:t>
            </a:r>
          </a:p>
          <a:p>
            <a:pPr lvl="1"/>
            <a:r>
              <a:rPr lang="en-NZ" altLang="en-US"/>
              <a:t>Trainers have proposed changes</a:t>
            </a:r>
          </a:p>
          <a:p>
            <a:pPr lvl="1"/>
            <a:r>
              <a:rPr lang="en-NZ" altLang="en-US"/>
              <a:t>Increased visuals</a:t>
            </a:r>
          </a:p>
          <a:p>
            <a:pPr lvl="1"/>
            <a:r>
              <a:rPr lang="en-NZ" altLang="en-US"/>
              <a:t>Clearer explanations</a:t>
            </a:r>
          </a:p>
          <a:p>
            <a:pPr lvl="1"/>
            <a:endParaRPr lang="en-NZ" altLang="en-US"/>
          </a:p>
          <a:p>
            <a:pPr lvl="1"/>
            <a:endParaRPr lang="en-NZ" altLang="en-US"/>
          </a:p>
          <a:p>
            <a:endParaRPr lang="en-NZ" altLang="en-US"/>
          </a:p>
        </p:txBody>
      </p:sp>
      <p:sp>
        <p:nvSpPr>
          <p:cNvPr id="190468" name="Subtitle 3">
            <a:extLst>
              <a:ext uri="{FF2B5EF4-FFF2-40B4-BE49-F238E27FC236}">
                <a16:creationId xmlns:a16="http://schemas.microsoft.com/office/drawing/2014/main" id="{647284CF-A9AD-4122-80FE-E41FD97AE02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Redesigned training packs</a:t>
            </a:r>
          </a:p>
        </p:txBody>
      </p:sp>
      <p:pic>
        <p:nvPicPr>
          <p:cNvPr id="190469" name="Picture 5">
            <a:extLst>
              <a:ext uri="{FF2B5EF4-FFF2-40B4-BE49-F238E27FC236}">
                <a16:creationId xmlns:a16="http://schemas.microsoft.com/office/drawing/2014/main" id="{646BFA1F-7104-4951-AB0C-8E52A4389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05138"/>
            <a:ext cx="380206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C45002-56A7-4388-94DE-77BCD295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4378325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90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NZ" altLang="en-US" sz="3600"/>
              <a:t>Here are some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3">
            <a:extLst>
              <a:ext uri="{FF2B5EF4-FFF2-40B4-BE49-F238E27FC236}">
                <a16:creationId xmlns:a16="http://schemas.microsoft.com/office/drawing/2014/main" id="{28C6DEFD-5792-47ED-A24F-16D8D593E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/>
          <a:stretch>
            <a:fillRect/>
          </a:stretch>
        </p:blipFill>
        <p:spPr bwMode="auto">
          <a:xfrm>
            <a:off x="0" y="0"/>
            <a:ext cx="9144000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BDE9437-F216-4384-BA54-21F648F021C4}"/>
              </a:ext>
            </a:extLst>
          </p:cNvPr>
          <p:cNvSpPr/>
          <p:nvPr/>
        </p:nvSpPr>
        <p:spPr>
          <a:xfrm>
            <a:off x="1903288" y="2718405"/>
            <a:ext cx="2527442" cy="3328827"/>
          </a:xfrm>
          <a:custGeom>
            <a:avLst/>
            <a:gdLst>
              <a:gd name="connsiteX0" fmla="*/ 0 w 3369923"/>
              <a:gd name="connsiteY0" fmla="*/ 3328827 h 3328827"/>
              <a:gd name="connsiteX1" fmla="*/ 2208944 w 3369923"/>
              <a:gd name="connsiteY1" fmla="*/ 1006868 h 3328827"/>
              <a:gd name="connsiteX2" fmla="*/ 2897312 w 3369923"/>
              <a:gd name="connsiteY2" fmla="*/ 287676 h 3328827"/>
              <a:gd name="connsiteX3" fmla="*/ 3051425 w 3369923"/>
              <a:gd name="connsiteY3" fmla="*/ 113016 h 3328827"/>
              <a:gd name="connsiteX4" fmla="*/ 3164440 w 3369923"/>
              <a:gd name="connsiteY4" fmla="*/ 30823 h 3328827"/>
              <a:gd name="connsiteX5" fmla="*/ 3226085 w 3369923"/>
              <a:gd name="connsiteY5" fmla="*/ 0 h 3328827"/>
              <a:gd name="connsiteX6" fmla="*/ 3369923 w 3369923"/>
              <a:gd name="connsiteY6" fmla="*/ 0 h 3328827"/>
              <a:gd name="connsiteX7" fmla="*/ 3277456 w 3369923"/>
              <a:gd name="connsiteY7" fmla="*/ 113016 h 3328827"/>
              <a:gd name="connsiteX8" fmla="*/ 1931541 w 3369923"/>
              <a:gd name="connsiteY8" fmla="*/ 3328827 h 3328827"/>
              <a:gd name="connsiteX9" fmla="*/ 0 w 3369923"/>
              <a:gd name="connsiteY9" fmla="*/ 3328827 h 332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9923" h="3328827">
                <a:moveTo>
                  <a:pt x="0" y="3328827"/>
                </a:moveTo>
                <a:lnTo>
                  <a:pt x="2208944" y="1006868"/>
                </a:lnTo>
                <a:lnTo>
                  <a:pt x="2897312" y="287676"/>
                </a:lnTo>
                <a:lnTo>
                  <a:pt x="3051425" y="113016"/>
                </a:lnTo>
                <a:lnTo>
                  <a:pt x="3164440" y="30823"/>
                </a:lnTo>
                <a:lnTo>
                  <a:pt x="3226085" y="0"/>
                </a:lnTo>
                <a:lnTo>
                  <a:pt x="3369923" y="0"/>
                </a:lnTo>
                <a:lnTo>
                  <a:pt x="3277456" y="113016"/>
                </a:lnTo>
                <a:lnTo>
                  <a:pt x="1931541" y="3328827"/>
                </a:lnTo>
                <a:lnTo>
                  <a:pt x="0" y="3328827"/>
                </a:lnTo>
                <a:close/>
              </a:path>
            </a:pathLst>
          </a:custGeom>
          <a:gradFill>
            <a:gsLst>
              <a:gs pos="53000">
                <a:srgbClr val="803BA4">
                  <a:alpha val="74000"/>
                </a:srgbClr>
              </a:gs>
              <a:gs pos="0">
                <a:srgbClr val="9045A7">
                  <a:alpha val="0"/>
                </a:srgbClr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NZ">
              <a:solidFill>
                <a:srgbClr val="F8F8FF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255FD4D-0B87-4480-B700-D63EA93A170A}"/>
              </a:ext>
            </a:extLst>
          </p:cNvPr>
          <p:cNvSpPr/>
          <p:nvPr/>
        </p:nvSpPr>
        <p:spPr>
          <a:xfrm>
            <a:off x="3455988" y="2693988"/>
            <a:ext cx="4170362" cy="3352800"/>
          </a:xfrm>
          <a:custGeom>
            <a:avLst/>
            <a:gdLst>
              <a:gd name="connsiteX0" fmla="*/ 0 w 5559552"/>
              <a:gd name="connsiteY0" fmla="*/ 3352800 h 3352800"/>
              <a:gd name="connsiteX1" fmla="*/ 5559552 w 5559552"/>
              <a:gd name="connsiteY1" fmla="*/ 3352800 h 3352800"/>
              <a:gd name="connsiteX2" fmla="*/ 3206496 w 5559552"/>
              <a:gd name="connsiteY2" fmla="*/ 1341120 h 3352800"/>
              <a:gd name="connsiteX3" fmla="*/ 2328672 w 5559552"/>
              <a:gd name="connsiteY3" fmla="*/ 487680 h 3352800"/>
              <a:gd name="connsiteX4" fmla="*/ 2048256 w 5559552"/>
              <a:gd name="connsiteY4" fmla="*/ 195072 h 3352800"/>
              <a:gd name="connsiteX5" fmla="*/ 1914144 w 5559552"/>
              <a:gd name="connsiteY5" fmla="*/ 73152 h 3352800"/>
              <a:gd name="connsiteX6" fmla="*/ 1889760 w 5559552"/>
              <a:gd name="connsiteY6" fmla="*/ 0 h 3352800"/>
              <a:gd name="connsiteX7" fmla="*/ 1377696 w 5559552"/>
              <a:gd name="connsiteY7" fmla="*/ 0 h 3352800"/>
              <a:gd name="connsiteX8" fmla="*/ 1292352 w 5559552"/>
              <a:gd name="connsiteY8" fmla="*/ 36576 h 3352800"/>
              <a:gd name="connsiteX9" fmla="*/ 1267968 w 5559552"/>
              <a:gd name="connsiteY9" fmla="*/ 121920 h 3352800"/>
              <a:gd name="connsiteX10" fmla="*/ 902208 w 5559552"/>
              <a:gd name="connsiteY10" fmla="*/ 1060704 h 3352800"/>
              <a:gd name="connsiteX11" fmla="*/ 0 w 5559552"/>
              <a:gd name="connsiteY11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59552" h="3352800">
                <a:moveTo>
                  <a:pt x="0" y="3352800"/>
                </a:moveTo>
                <a:lnTo>
                  <a:pt x="5559552" y="3352800"/>
                </a:lnTo>
                <a:lnTo>
                  <a:pt x="3206496" y="1341120"/>
                </a:lnTo>
                <a:lnTo>
                  <a:pt x="2328672" y="487680"/>
                </a:lnTo>
                <a:lnTo>
                  <a:pt x="2048256" y="195072"/>
                </a:lnTo>
                <a:lnTo>
                  <a:pt x="1914144" y="73152"/>
                </a:lnTo>
                <a:lnTo>
                  <a:pt x="1889760" y="0"/>
                </a:lnTo>
                <a:lnTo>
                  <a:pt x="1377696" y="0"/>
                </a:lnTo>
                <a:lnTo>
                  <a:pt x="1292352" y="36576"/>
                </a:lnTo>
                <a:lnTo>
                  <a:pt x="1267968" y="121920"/>
                </a:lnTo>
                <a:lnTo>
                  <a:pt x="902208" y="1060704"/>
                </a:lnTo>
                <a:lnTo>
                  <a:pt x="0" y="3352800"/>
                </a:lnTo>
                <a:close/>
              </a:path>
            </a:pathLst>
          </a:cu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NZ">
              <a:solidFill>
                <a:srgbClr val="F8F8FF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974A77C-AC6F-4FF7-A954-553E930763F8}"/>
              </a:ext>
            </a:extLst>
          </p:cNvPr>
          <p:cNvSpPr/>
          <p:nvPr/>
        </p:nvSpPr>
        <p:spPr>
          <a:xfrm>
            <a:off x="2343150" y="4903788"/>
            <a:ext cx="1312863" cy="390525"/>
          </a:xfrm>
          <a:prstGeom prst="roundRect">
            <a:avLst/>
          </a:prstGeom>
          <a:solidFill>
            <a:schemeClr val="bg2"/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SHOULDER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509C2D4-E624-4424-8236-34D1DE1A698B}"/>
              </a:ext>
            </a:extLst>
          </p:cNvPr>
          <p:cNvSpPr/>
          <p:nvPr/>
        </p:nvSpPr>
        <p:spPr>
          <a:xfrm>
            <a:off x="3629025" y="1876425"/>
            <a:ext cx="1312863" cy="635000"/>
          </a:xfrm>
          <a:prstGeom prst="roundRect">
            <a:avLst/>
          </a:prstGeom>
          <a:solidFill>
            <a:schemeClr val="bg2"/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KERB &amp; CHANNEL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57BD9FA-3347-4670-ADBC-F7F2DD8909FB}"/>
              </a:ext>
            </a:extLst>
          </p:cNvPr>
          <p:cNvCxnSpPr>
            <a:stCxn id="35" idx="1"/>
          </p:cNvCxnSpPr>
          <p:nvPr/>
        </p:nvCxnSpPr>
        <p:spPr>
          <a:xfrm rot="10800000" flipV="1">
            <a:off x="3467100" y="2193925"/>
            <a:ext cx="161925" cy="1520825"/>
          </a:xfrm>
          <a:prstGeom prst="bentConnector2">
            <a:avLst/>
          </a:prstGeom>
          <a:ln w="38100">
            <a:solidFill>
              <a:srgbClr val="2E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F8F2067-5D38-4288-9C4C-ECD822EF5A2E}"/>
              </a:ext>
            </a:extLst>
          </p:cNvPr>
          <p:cNvSpPr/>
          <p:nvPr/>
        </p:nvSpPr>
        <p:spPr>
          <a:xfrm>
            <a:off x="3952875" y="3084513"/>
            <a:ext cx="1312863" cy="390525"/>
          </a:xfrm>
          <a:prstGeom prst="roundRect">
            <a:avLst/>
          </a:prstGeom>
          <a:solidFill>
            <a:schemeClr val="bg2"/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EDGELINE</a:t>
            </a: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FB3EA9F4-B433-4BDB-B73A-74502E57416C}"/>
              </a:ext>
            </a:extLst>
          </p:cNvPr>
          <p:cNvCxnSpPr>
            <a:stCxn id="39" idx="1"/>
          </p:cNvCxnSpPr>
          <p:nvPr/>
        </p:nvCxnSpPr>
        <p:spPr>
          <a:xfrm rot="10800000" flipV="1">
            <a:off x="3790950" y="3279775"/>
            <a:ext cx="161925" cy="1530350"/>
          </a:xfrm>
          <a:prstGeom prst="bentConnector2">
            <a:avLst/>
          </a:prstGeom>
          <a:ln w="38100">
            <a:solidFill>
              <a:srgbClr val="2E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76067FB-64DB-4AD1-B469-3A3551918666}"/>
              </a:ext>
            </a:extLst>
          </p:cNvPr>
          <p:cNvSpPr/>
          <p:nvPr/>
        </p:nvSpPr>
        <p:spPr>
          <a:xfrm>
            <a:off x="4687888" y="5551488"/>
            <a:ext cx="1312862" cy="390525"/>
          </a:xfrm>
          <a:prstGeom prst="roundRect">
            <a:avLst/>
          </a:prstGeom>
          <a:solidFill>
            <a:schemeClr val="bg2"/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LIVE LANE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9564642-59E5-477E-8353-D40F142A2095}"/>
              </a:ext>
            </a:extLst>
          </p:cNvPr>
          <p:cNvSpPr/>
          <p:nvPr/>
        </p:nvSpPr>
        <p:spPr>
          <a:xfrm>
            <a:off x="6057900" y="2322513"/>
            <a:ext cx="1312863" cy="390525"/>
          </a:xfrm>
          <a:prstGeom prst="roundRect">
            <a:avLst/>
          </a:prstGeom>
          <a:solidFill>
            <a:schemeClr val="bg2"/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CENTRELINE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A218C882-6747-4B7F-80A4-5F19090E1EBA}"/>
              </a:ext>
            </a:extLst>
          </p:cNvPr>
          <p:cNvCxnSpPr>
            <a:stCxn id="49" idx="1"/>
          </p:cNvCxnSpPr>
          <p:nvPr/>
        </p:nvCxnSpPr>
        <p:spPr>
          <a:xfrm rot="10800000" flipV="1">
            <a:off x="5895975" y="2517775"/>
            <a:ext cx="161925" cy="1530350"/>
          </a:xfrm>
          <a:prstGeom prst="bentConnector2">
            <a:avLst/>
          </a:prstGeom>
          <a:ln w="38100">
            <a:solidFill>
              <a:srgbClr val="2E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  <p:bldP spid="45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1A8208-B222-4D05-A45C-C76FFA1F856B}"/>
              </a:ext>
            </a:extLst>
          </p:cNvPr>
          <p:cNvCxnSpPr/>
          <p:nvPr/>
        </p:nvCxnSpPr>
        <p:spPr>
          <a:xfrm>
            <a:off x="2965450" y="4740275"/>
            <a:ext cx="0" cy="125888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5D675A8-8A84-42B8-A003-CA45E9D9DBD4}"/>
              </a:ext>
            </a:extLst>
          </p:cNvPr>
          <p:cNvCxnSpPr/>
          <p:nvPr/>
        </p:nvCxnSpPr>
        <p:spPr>
          <a:xfrm>
            <a:off x="4048125" y="4759325"/>
            <a:ext cx="0" cy="112395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516" name="Group 3">
            <a:extLst>
              <a:ext uri="{FF2B5EF4-FFF2-40B4-BE49-F238E27FC236}">
                <a16:creationId xmlns:a16="http://schemas.microsoft.com/office/drawing/2014/main" id="{31B19A5B-B7D3-4E6A-8A0F-13A61D1EF406}"/>
              </a:ext>
            </a:extLst>
          </p:cNvPr>
          <p:cNvGrpSpPr>
            <a:grpSpLocks/>
          </p:cNvGrpSpPr>
          <p:nvPr/>
        </p:nvGrpSpPr>
        <p:grpSpPr bwMode="auto">
          <a:xfrm>
            <a:off x="547688" y="2771775"/>
            <a:ext cx="8126412" cy="2693988"/>
            <a:chOff x="547688" y="2772428"/>
            <a:chExt cx="8126412" cy="2693649"/>
          </a:xfrm>
        </p:grpSpPr>
        <p:pic>
          <p:nvPicPr>
            <p:cNvPr id="192538" name="Picture 2">
              <a:extLst>
                <a:ext uri="{FF2B5EF4-FFF2-40B4-BE49-F238E27FC236}">
                  <a16:creationId xmlns:a16="http://schemas.microsoft.com/office/drawing/2014/main" id="{DDE661C0-D565-47E7-8133-22AF86094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" t="53242" r="-2" b="-3"/>
            <a:stretch>
              <a:fillRect/>
            </a:stretch>
          </p:blipFill>
          <p:spPr bwMode="auto">
            <a:xfrm rot="-5400000">
              <a:off x="2320459" y="999657"/>
              <a:ext cx="2693649" cy="6239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2539" name="Picture 2">
              <a:extLst>
                <a:ext uri="{FF2B5EF4-FFF2-40B4-BE49-F238E27FC236}">
                  <a16:creationId xmlns:a16="http://schemas.microsoft.com/office/drawing/2014/main" id="{3EF8BF3B-2914-4A42-94B1-D03D995F5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3" t="88542" r="22490" b="-2"/>
            <a:stretch>
              <a:fillRect/>
            </a:stretch>
          </p:blipFill>
          <p:spPr bwMode="auto">
            <a:xfrm rot="-5400000">
              <a:off x="6623109" y="3349941"/>
              <a:ext cx="1481334" cy="15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2540" name="Picture 2">
              <a:extLst>
                <a:ext uri="{FF2B5EF4-FFF2-40B4-BE49-F238E27FC236}">
                  <a16:creationId xmlns:a16="http://schemas.microsoft.com/office/drawing/2014/main" id="{958067F0-5797-4260-AD5D-24C7C3B02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3" t="92558" r="22490" b="1668"/>
            <a:stretch>
              <a:fillRect/>
            </a:stretch>
          </p:blipFill>
          <p:spPr bwMode="auto">
            <a:xfrm rot="-5400000">
              <a:off x="7543543" y="3734051"/>
              <a:ext cx="1481334" cy="779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5A7E26D-C92D-437A-9124-1F354572739C}"/>
              </a:ext>
            </a:extLst>
          </p:cNvPr>
          <p:cNvCxnSpPr/>
          <p:nvPr/>
        </p:nvCxnSpPr>
        <p:spPr>
          <a:xfrm>
            <a:off x="5145088" y="4759325"/>
            <a:ext cx="0" cy="18732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518" name="Group 126">
            <a:extLst>
              <a:ext uri="{FF2B5EF4-FFF2-40B4-BE49-F238E27FC236}">
                <a16:creationId xmlns:a16="http://schemas.microsoft.com/office/drawing/2014/main" id="{19851EF7-A161-4AB5-A775-C7F6310369D7}"/>
              </a:ext>
            </a:extLst>
          </p:cNvPr>
          <p:cNvGrpSpPr>
            <a:grpSpLocks/>
          </p:cNvGrpSpPr>
          <p:nvPr/>
        </p:nvGrpSpPr>
        <p:grpSpPr bwMode="auto">
          <a:xfrm>
            <a:off x="0" y="5953125"/>
            <a:ext cx="9107488" cy="904875"/>
            <a:chOff x="0" y="5953760"/>
            <a:chExt cx="9144000" cy="90424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B86F29B-430A-4FA0-89AB-00DBE1A15024}"/>
                </a:ext>
              </a:extLst>
            </p:cNvPr>
            <p:cNvSpPr/>
            <p:nvPr/>
          </p:nvSpPr>
          <p:spPr>
            <a:xfrm>
              <a:off x="0" y="5953760"/>
              <a:ext cx="9144000" cy="904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NZ"/>
            </a:p>
          </p:txBody>
        </p:sp>
        <p:grpSp>
          <p:nvGrpSpPr>
            <p:cNvPr id="192535" name="Group 128">
              <a:extLst>
                <a:ext uri="{FF2B5EF4-FFF2-40B4-BE49-F238E27FC236}">
                  <a16:creationId xmlns:a16="http://schemas.microsoft.com/office/drawing/2014/main" id="{60846AF9-BE85-4F90-96CB-B71CBFDC0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248399"/>
              <a:ext cx="9144000" cy="528322"/>
              <a:chOff x="0" y="5679439"/>
              <a:chExt cx="9144000" cy="528322"/>
            </a:xfrm>
          </p:grpSpPr>
          <p:pic>
            <p:nvPicPr>
              <p:cNvPr id="192536" name="Picture 2">
                <a:extLst>
                  <a:ext uri="{FF2B5EF4-FFF2-40B4-BE49-F238E27FC236}">
                    <a16:creationId xmlns:a16="http://schemas.microsoft.com/office/drawing/2014/main" id="{1DF74508-BA25-4C1C-B3BE-F92B75C5CD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74" b="78638"/>
              <a:stretch>
                <a:fillRect/>
              </a:stretch>
            </p:blipFill>
            <p:spPr bwMode="auto">
              <a:xfrm>
                <a:off x="0" y="5679439"/>
                <a:ext cx="9144000" cy="111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537" name="Picture 2">
                <a:extLst>
                  <a:ext uri="{FF2B5EF4-FFF2-40B4-BE49-F238E27FC236}">
                    <a16:creationId xmlns:a16="http://schemas.microsoft.com/office/drawing/2014/main" id="{77A642B8-6C3E-4749-9F6A-9A320B5D33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740" b="13815"/>
              <a:stretch>
                <a:fillRect/>
              </a:stretch>
            </p:blipFill>
            <p:spPr bwMode="auto">
              <a:xfrm>
                <a:off x="0" y="5811521"/>
                <a:ext cx="91440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358407" name="Straight Connector 358406">
            <a:extLst>
              <a:ext uri="{FF2B5EF4-FFF2-40B4-BE49-F238E27FC236}">
                <a16:creationId xmlns:a16="http://schemas.microsoft.com/office/drawing/2014/main" id="{CFBA0C79-B068-4FCF-9782-24E77296CB28}"/>
              </a:ext>
            </a:extLst>
          </p:cNvPr>
          <p:cNvCxnSpPr/>
          <p:nvPr/>
        </p:nvCxnSpPr>
        <p:spPr>
          <a:xfrm>
            <a:off x="5145088" y="5405438"/>
            <a:ext cx="0" cy="59372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520" name="Picture 1">
            <a:extLst>
              <a:ext uri="{FF2B5EF4-FFF2-40B4-BE49-F238E27FC236}">
                <a16:creationId xmlns:a16="http://schemas.microsoft.com/office/drawing/2014/main" id="{71FF5596-2529-4054-8E85-B0DBEF74A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11430" r="10728" b="76196"/>
          <a:stretch>
            <a:fillRect/>
          </a:stretch>
        </p:blipFill>
        <p:spPr bwMode="auto">
          <a:xfrm>
            <a:off x="449263" y="454025"/>
            <a:ext cx="84740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1AA795A0-9756-4A37-961D-C778406EA200}"/>
              </a:ext>
            </a:extLst>
          </p:cNvPr>
          <p:cNvSpPr/>
          <p:nvPr/>
        </p:nvSpPr>
        <p:spPr>
          <a:xfrm>
            <a:off x="534988" y="1992313"/>
            <a:ext cx="8288337" cy="290512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6A53DF-741B-4255-BBF0-867CDFC9DE24}"/>
              </a:ext>
            </a:extLst>
          </p:cNvPr>
          <p:cNvCxnSpPr/>
          <p:nvPr/>
        </p:nvCxnSpPr>
        <p:spPr>
          <a:xfrm flipH="1">
            <a:off x="4025900" y="5908675"/>
            <a:ext cx="1155700" cy="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2">
            <a:extLst>
              <a:ext uri="{FF2B5EF4-FFF2-40B4-BE49-F238E27FC236}">
                <a16:creationId xmlns:a16="http://schemas.microsoft.com/office/drawing/2014/main" id="{57F6E40A-D323-4441-A237-4D325973462E}"/>
              </a:ext>
            </a:extLst>
          </p:cNvPr>
          <p:cNvSpPr/>
          <p:nvPr/>
        </p:nvSpPr>
        <p:spPr>
          <a:xfrm>
            <a:off x="4040188" y="3560763"/>
            <a:ext cx="1162050" cy="1189037"/>
          </a:xfrm>
          <a:prstGeom prst="rect">
            <a:avLst/>
          </a:prstGeom>
          <a:solidFill>
            <a:srgbClr val="2EFC24">
              <a:alpha val="47843"/>
            </a:srgbClr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1EC4E2-71EC-427A-9387-6E2063EB2C6F}"/>
              </a:ext>
            </a:extLst>
          </p:cNvPr>
          <p:cNvCxnSpPr/>
          <p:nvPr/>
        </p:nvCxnSpPr>
        <p:spPr>
          <a:xfrm>
            <a:off x="4048125" y="5846763"/>
            <a:ext cx="0" cy="1524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58410">
            <a:extLst>
              <a:ext uri="{FF2B5EF4-FFF2-40B4-BE49-F238E27FC236}">
                <a16:creationId xmlns:a16="http://schemas.microsoft.com/office/drawing/2014/main" id="{5D7A84DC-D152-459D-B924-B1E71C6F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5951538"/>
            <a:ext cx="12430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sz="1400">
                <a:solidFill>
                  <a:schemeClr val="tx1"/>
                </a:solidFill>
              </a:rPr>
              <a:t>Sign Spacing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4666CA-8FA1-4710-922D-930FD4B6B873}"/>
              </a:ext>
            </a:extLst>
          </p:cNvPr>
          <p:cNvCxnSpPr/>
          <p:nvPr/>
        </p:nvCxnSpPr>
        <p:spPr>
          <a:xfrm flipH="1">
            <a:off x="2967038" y="5908675"/>
            <a:ext cx="1081087" cy="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58410">
            <a:extLst>
              <a:ext uri="{FF2B5EF4-FFF2-40B4-BE49-F238E27FC236}">
                <a16:creationId xmlns:a16="http://schemas.microsoft.com/office/drawing/2014/main" id="{2BAA749B-B3EB-471C-9B67-66540112B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5951538"/>
            <a:ext cx="12430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sz="1400">
                <a:solidFill>
                  <a:schemeClr val="tx1"/>
                </a:solidFill>
              </a:rPr>
              <a:t>Sign Spacing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3C68FDD9-366C-4196-97A8-CEF7CF5ABA88}"/>
              </a:ext>
            </a:extLst>
          </p:cNvPr>
          <p:cNvSpPr/>
          <p:nvPr/>
        </p:nvSpPr>
        <p:spPr>
          <a:xfrm>
            <a:off x="2959100" y="3560763"/>
            <a:ext cx="1087438" cy="1189037"/>
          </a:xfrm>
          <a:prstGeom prst="rect">
            <a:avLst/>
          </a:prstGeom>
          <a:solidFill>
            <a:srgbClr val="2EFC24">
              <a:alpha val="47843"/>
            </a:srgbClr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22" name="TextBox 358410">
            <a:extLst>
              <a:ext uri="{FF2B5EF4-FFF2-40B4-BE49-F238E27FC236}">
                <a16:creationId xmlns:a16="http://schemas.microsoft.com/office/drawing/2014/main" id="{F3CDE051-077C-4B6B-9E29-2FC7FA4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5951538"/>
            <a:ext cx="12430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sz="1400">
                <a:solidFill>
                  <a:schemeClr val="tx1"/>
                </a:solidFill>
              </a:rPr>
              <a:t>Sign Spacing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1868B8-02BB-4B33-BB53-5F8E680859AC}"/>
              </a:ext>
            </a:extLst>
          </p:cNvPr>
          <p:cNvCxnSpPr/>
          <p:nvPr/>
        </p:nvCxnSpPr>
        <p:spPr>
          <a:xfrm flipH="1">
            <a:off x="1876425" y="5908675"/>
            <a:ext cx="1081088" cy="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41559C-35D7-4692-8C85-C6D9D634941A}"/>
              </a:ext>
            </a:extLst>
          </p:cNvPr>
          <p:cNvCxnSpPr/>
          <p:nvPr/>
        </p:nvCxnSpPr>
        <p:spPr>
          <a:xfrm>
            <a:off x="1868488" y="4740275"/>
            <a:ext cx="0" cy="125888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2">
            <a:extLst>
              <a:ext uri="{FF2B5EF4-FFF2-40B4-BE49-F238E27FC236}">
                <a16:creationId xmlns:a16="http://schemas.microsoft.com/office/drawing/2014/main" id="{9A96DE22-D82D-4D54-9C64-7F007438A1C9}"/>
              </a:ext>
            </a:extLst>
          </p:cNvPr>
          <p:cNvSpPr/>
          <p:nvPr/>
        </p:nvSpPr>
        <p:spPr>
          <a:xfrm>
            <a:off x="1889125" y="3560763"/>
            <a:ext cx="1066800" cy="1189037"/>
          </a:xfrm>
          <a:prstGeom prst="rect">
            <a:avLst/>
          </a:prstGeom>
          <a:solidFill>
            <a:srgbClr val="2EFC24">
              <a:alpha val="47843"/>
            </a:srgbClr>
          </a:solidFill>
          <a:ln>
            <a:solidFill>
              <a:srgbClr val="2E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5A74C3-EA55-474B-B29C-B19AE6F37700}"/>
              </a:ext>
            </a:extLst>
          </p:cNvPr>
          <p:cNvCxnSpPr/>
          <p:nvPr/>
        </p:nvCxnSpPr>
        <p:spPr>
          <a:xfrm>
            <a:off x="2970213" y="5846763"/>
            <a:ext cx="0" cy="1524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/>
      <p:bldP spid="32" grpId="0"/>
      <p:bldP spid="33" grpId="0" animBg="1"/>
      <p:bldP spid="22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36">
            <a:extLst>
              <a:ext uri="{FF2B5EF4-FFF2-40B4-BE49-F238E27FC236}">
                <a16:creationId xmlns:a16="http://schemas.microsoft.com/office/drawing/2014/main" id="{C6A040AB-7941-4FC8-A104-50BC3CB0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48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5173CBD-B2D4-4240-AC99-9D941B80BA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14800" y="2687638"/>
            <a:ext cx="1009650" cy="0"/>
          </a:xfrm>
          <a:prstGeom prst="straightConnector1">
            <a:avLst/>
          </a:prstGeom>
          <a:noFill/>
          <a:ln w="28575" algn="ctr">
            <a:solidFill>
              <a:srgbClr val="2EFC24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8F0F2B14-7863-4717-9CA6-0FA7D4EB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2786063"/>
            <a:ext cx="127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sz="1400" b="1">
                <a:solidFill>
                  <a:srgbClr val="39FF14"/>
                </a:solidFill>
              </a:rPr>
              <a:t>3.0m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24449-2F88-40AB-881A-319AC83F9DB9}"/>
              </a:ext>
            </a:extLst>
          </p:cNvPr>
          <p:cNvSpPr/>
          <p:nvPr/>
        </p:nvSpPr>
        <p:spPr>
          <a:xfrm>
            <a:off x="1050925" y="2501900"/>
            <a:ext cx="1266825" cy="2254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96F652-2E7C-4BF3-833A-83243A1BBAE2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2889250"/>
            <a:ext cx="6467475" cy="3159125"/>
            <a:chOff x="1791703" y="2888532"/>
            <a:chExt cx="6468476" cy="3159843"/>
          </a:xfrm>
        </p:grpSpPr>
        <p:pic>
          <p:nvPicPr>
            <p:cNvPr id="193552" name="Picture 12" descr="Road Cone 900mm">
              <a:extLst>
                <a:ext uri="{FF2B5EF4-FFF2-40B4-BE49-F238E27FC236}">
                  <a16:creationId xmlns:a16="http://schemas.microsoft.com/office/drawing/2014/main" id="{7BC18786-D519-4CE1-B640-F0B57D5F6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118" y="3903980"/>
              <a:ext cx="7493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3" name="Picture 4" descr="Road Cone 900mm">
              <a:extLst>
                <a:ext uri="{FF2B5EF4-FFF2-40B4-BE49-F238E27FC236}">
                  <a16:creationId xmlns:a16="http://schemas.microsoft.com/office/drawing/2014/main" id="{D1DBC1DF-21DF-42C6-916D-5A3CDCA67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30" y="2888532"/>
              <a:ext cx="2794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4" name="Picture 4" descr="Road Cone 900mm">
              <a:extLst>
                <a:ext uri="{FF2B5EF4-FFF2-40B4-BE49-F238E27FC236}">
                  <a16:creationId xmlns:a16="http://schemas.microsoft.com/office/drawing/2014/main" id="{67C026F8-0A15-4A5F-BBAA-C78F7BEDC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495" y="3432259"/>
              <a:ext cx="509588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5" name="Picture 4" descr="Road Cone 900mm">
              <a:extLst>
                <a:ext uri="{FF2B5EF4-FFF2-40B4-BE49-F238E27FC236}">
                  <a16:creationId xmlns:a16="http://schemas.microsoft.com/office/drawing/2014/main" id="{A32E7178-A093-4917-A80C-EA692C9D6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511" y="3789780"/>
              <a:ext cx="7493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6" name="Picture 4" descr="Road Cone 900mm">
              <a:extLst>
                <a:ext uri="{FF2B5EF4-FFF2-40B4-BE49-F238E27FC236}">
                  <a16:creationId xmlns:a16="http://schemas.microsoft.com/office/drawing/2014/main" id="{A38BFC31-0450-4026-B7DF-E002FB71A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539" y="2889568"/>
              <a:ext cx="277812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7" name="Picture 4" descr="Road Cone 900mm">
              <a:extLst>
                <a:ext uri="{FF2B5EF4-FFF2-40B4-BE49-F238E27FC236}">
                  <a16:creationId xmlns:a16="http://schemas.microsoft.com/office/drawing/2014/main" id="{FAD95F83-FE7E-4B37-BE50-FAE86FF31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327" y="3086351"/>
              <a:ext cx="361950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8" name="Picture 4" descr="Road Cone 900mm">
              <a:extLst>
                <a:ext uri="{FF2B5EF4-FFF2-40B4-BE49-F238E27FC236}">
                  <a16:creationId xmlns:a16="http://schemas.microsoft.com/office/drawing/2014/main" id="{9EE05DB7-0A69-4B1F-825D-F940E913C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80" y="3382963"/>
              <a:ext cx="508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59" name="Picture 4" descr="Road Cone 900mm">
              <a:extLst>
                <a:ext uri="{FF2B5EF4-FFF2-40B4-BE49-F238E27FC236}">
                  <a16:creationId xmlns:a16="http://schemas.microsoft.com/office/drawing/2014/main" id="{206F4948-1ACE-4965-BE84-9B3D96F67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02"/>
            <a:stretch>
              <a:fillRect/>
            </a:stretch>
          </p:blipFill>
          <p:spPr bwMode="auto">
            <a:xfrm>
              <a:off x="7266404" y="4450097"/>
              <a:ext cx="993775" cy="15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60" name="Picture 4" descr="Road Cone 900mm">
              <a:extLst>
                <a:ext uri="{FF2B5EF4-FFF2-40B4-BE49-F238E27FC236}">
                  <a16:creationId xmlns:a16="http://schemas.microsoft.com/office/drawing/2014/main" id="{F5701B5F-D245-4B33-A83C-5590589CC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13"/>
            <a:stretch>
              <a:fillRect/>
            </a:stretch>
          </p:blipFill>
          <p:spPr bwMode="auto">
            <a:xfrm>
              <a:off x="1791703" y="4441825"/>
              <a:ext cx="993775" cy="160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61" name="Picture 4" descr="Road Cone 900mm">
              <a:extLst>
                <a:ext uri="{FF2B5EF4-FFF2-40B4-BE49-F238E27FC236}">
                  <a16:creationId xmlns:a16="http://schemas.microsoft.com/office/drawing/2014/main" id="{81B9BFB9-7CE2-4E6F-B788-15AA97D4A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429" y="3129380"/>
              <a:ext cx="363538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8A007-BB6E-4F51-8140-819297B3E0B5}"/>
              </a:ext>
            </a:extLst>
          </p:cNvPr>
          <p:cNvCxnSpPr/>
          <p:nvPr/>
        </p:nvCxnSpPr>
        <p:spPr>
          <a:xfrm flipH="1">
            <a:off x="4114800" y="2584450"/>
            <a:ext cx="3175" cy="866775"/>
          </a:xfrm>
          <a:prstGeom prst="line">
            <a:avLst/>
          </a:prstGeom>
          <a:ln w="19050">
            <a:solidFill>
              <a:srgbClr val="2EF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697743F4-2782-4306-975E-98673F28ADBE}"/>
              </a:ext>
            </a:extLst>
          </p:cNvPr>
          <p:cNvSpPr/>
          <p:nvPr/>
        </p:nvSpPr>
        <p:spPr>
          <a:xfrm>
            <a:off x="7259638" y="2478088"/>
            <a:ext cx="1266825" cy="2254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646AEED-7F1E-4D14-B89F-FE0AC59D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2"/>
          <a:stretch>
            <a:fillRect/>
          </a:stretch>
        </p:blipFill>
        <p:spPr bwMode="auto">
          <a:xfrm>
            <a:off x="7140575" y="2325688"/>
            <a:ext cx="14827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85" name="Picture 2">
            <a:extLst>
              <a:ext uri="{FF2B5EF4-FFF2-40B4-BE49-F238E27FC236}">
                <a16:creationId xmlns:a16="http://schemas.microsoft.com/office/drawing/2014/main" id="{18B4BA8F-E6C2-4360-9AF3-4DD465E6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8"/>
          <a:stretch>
            <a:fillRect/>
          </a:stretch>
        </p:blipFill>
        <p:spPr bwMode="auto">
          <a:xfrm>
            <a:off x="947738" y="2341563"/>
            <a:ext cx="14827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DD6FFAB-3241-4E57-82BA-987BA1A9F4BB}"/>
              </a:ext>
            </a:extLst>
          </p:cNvPr>
          <p:cNvSpPr/>
          <p:nvPr/>
        </p:nvSpPr>
        <p:spPr>
          <a:xfrm>
            <a:off x="1323975" y="1300163"/>
            <a:ext cx="873125" cy="4000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93C735D8-69C8-4189-9345-EB7E8268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8850" y="749300"/>
            <a:ext cx="1439863" cy="1439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E0EE166-CA08-4560-AF6E-F1687496AECE}"/>
              </a:ext>
            </a:extLst>
          </p:cNvPr>
          <p:cNvSpPr/>
          <p:nvPr/>
        </p:nvSpPr>
        <p:spPr>
          <a:xfrm>
            <a:off x="7475538" y="1331913"/>
            <a:ext cx="874712" cy="4000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0273C890-B498-49ED-BB1E-13FEBC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1688" y="782638"/>
            <a:ext cx="1438275" cy="1438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960ADC-C440-4720-9817-92A5CFCB8F11}"/>
              </a:ext>
            </a:extLst>
          </p:cNvPr>
          <p:cNvCxnSpPr/>
          <p:nvPr/>
        </p:nvCxnSpPr>
        <p:spPr>
          <a:xfrm flipH="1">
            <a:off x="5121275" y="2584450"/>
            <a:ext cx="3175" cy="866775"/>
          </a:xfrm>
          <a:prstGeom prst="line">
            <a:avLst/>
          </a:prstGeom>
          <a:ln w="19050">
            <a:solidFill>
              <a:srgbClr val="2EF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0" grpId="0" animBg="1"/>
      <p:bldP spid="71" grpId="0" animBg="1"/>
      <p:bldP spid="29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8A33DE-D131-4314-9325-20101210AEE9}"/>
              </a:ext>
            </a:extLst>
          </p:cNvPr>
          <p:cNvSpPr/>
          <p:nvPr/>
        </p:nvSpPr>
        <p:spPr>
          <a:xfrm>
            <a:off x="406400" y="3279775"/>
            <a:ext cx="3787775" cy="2133600"/>
          </a:xfrm>
          <a:prstGeom prst="roundRect">
            <a:avLst>
              <a:gd name="adj" fmla="val 18825"/>
            </a:avLst>
          </a:prstGeom>
          <a:solidFill>
            <a:srgbClr val="F68D3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CC0BA8-BE18-4116-9A24-F63EF8AFA9C6}"/>
              </a:ext>
            </a:extLst>
          </p:cNvPr>
          <p:cNvSpPr/>
          <p:nvPr/>
        </p:nvSpPr>
        <p:spPr>
          <a:xfrm>
            <a:off x="4949371" y="3670527"/>
            <a:ext cx="3396343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D38A3C-57C5-4FAD-A8D2-1C6B6448FDD4}"/>
              </a:ext>
            </a:extLst>
          </p:cNvPr>
          <p:cNvSpPr/>
          <p:nvPr/>
        </p:nvSpPr>
        <p:spPr>
          <a:xfrm>
            <a:off x="595224" y="3715659"/>
            <a:ext cx="3394800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B9B0A32-FB89-45DD-B788-C13B8FB5E693}"/>
              </a:ext>
            </a:extLst>
          </p:cNvPr>
          <p:cNvSpPr/>
          <p:nvPr/>
        </p:nvSpPr>
        <p:spPr>
          <a:xfrm>
            <a:off x="1509486" y="1683657"/>
            <a:ext cx="5384800" cy="1219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76140" name="Title 1">
            <a:extLst>
              <a:ext uri="{FF2B5EF4-FFF2-40B4-BE49-F238E27FC236}">
                <a16:creationId xmlns:a16="http://schemas.microsoft.com/office/drawing/2014/main" id="{ACA9D2C2-336B-49D2-9464-EBB622B1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sz="3200"/>
              <a:t>Priority 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1B2F88-632B-4913-8C11-58128C57B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910013"/>
            <a:ext cx="2959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Raising the bar with trainers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2C5244-4027-4F9A-94FA-8FEF20E7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25" y="3863975"/>
            <a:ext cx="2938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Raising the bar with training</a:t>
            </a:r>
          </a:p>
        </p:txBody>
      </p:sp>
      <p:sp>
        <p:nvSpPr>
          <p:cNvPr id="176143" name="Rectangle 5">
            <a:extLst>
              <a:ext uri="{FF2B5EF4-FFF2-40B4-BE49-F238E27FC236}">
                <a16:creationId xmlns:a16="http://schemas.microsoft.com/office/drawing/2014/main" id="{314278FB-44C0-401E-89D5-C6B521D3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63725"/>
            <a:ext cx="434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CGG Priority project: </a:t>
            </a:r>
            <a:br>
              <a:rPr lang="en-NZ" altLang="en-US" b="1">
                <a:solidFill>
                  <a:schemeClr val="bg1"/>
                </a:solidFill>
              </a:rPr>
            </a:br>
            <a:r>
              <a:rPr lang="en-NZ" altLang="en-US" b="1">
                <a:solidFill>
                  <a:schemeClr val="bg1"/>
                </a:solidFill>
              </a:rPr>
              <a:t>Moderation of trainers </a:t>
            </a:r>
            <a:endParaRPr lang="en-NZ" altLang="en-US" sz="1800" b="1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CA27A6-CF85-4D22-9027-347160C13A7F}"/>
              </a:ext>
            </a:extLst>
          </p:cNvPr>
          <p:cNvCxnSpPr/>
          <p:nvPr/>
        </p:nvCxnSpPr>
        <p:spPr>
          <a:xfrm flipH="1">
            <a:off x="2292350" y="2903538"/>
            <a:ext cx="1909763" cy="812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34D475-2D26-4335-A836-AB92979AF5D3}"/>
              </a:ext>
            </a:extLst>
          </p:cNvPr>
          <p:cNvCxnSpPr/>
          <p:nvPr/>
        </p:nvCxnSpPr>
        <p:spPr>
          <a:xfrm>
            <a:off x="4202113" y="2903538"/>
            <a:ext cx="2444750" cy="766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7">
            <a:extLst>
              <a:ext uri="{FF2B5EF4-FFF2-40B4-BE49-F238E27FC236}">
                <a16:creationId xmlns:a16="http://schemas.microsoft.com/office/drawing/2014/main" id="{CC3AFBAB-B397-4430-B202-A316DB2877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046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C92FE9A-325D-4426-96B2-52CA0D9DE8D1}"/>
              </a:ext>
            </a:extLst>
          </p:cNvPr>
          <p:cNvSpPr/>
          <p:nvPr/>
        </p:nvSpPr>
        <p:spPr>
          <a:xfrm>
            <a:off x="1050925" y="2501900"/>
            <a:ext cx="1266825" cy="2254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9840BB-08A1-48C3-9FDF-810ABD46F75E}"/>
              </a:ext>
            </a:extLst>
          </p:cNvPr>
          <p:cNvGrpSpPr>
            <a:grpSpLocks/>
          </p:cNvGrpSpPr>
          <p:nvPr/>
        </p:nvGrpSpPr>
        <p:grpSpPr bwMode="auto">
          <a:xfrm>
            <a:off x="5126038" y="2881313"/>
            <a:ext cx="3133725" cy="3165475"/>
            <a:chOff x="5126539" y="2881948"/>
            <a:chExt cx="3133640" cy="3165174"/>
          </a:xfrm>
        </p:grpSpPr>
        <p:pic>
          <p:nvPicPr>
            <p:cNvPr id="194580" name="Picture 4" descr="Road Cone 900mm">
              <a:extLst>
                <a:ext uri="{FF2B5EF4-FFF2-40B4-BE49-F238E27FC236}">
                  <a16:creationId xmlns:a16="http://schemas.microsoft.com/office/drawing/2014/main" id="{B360D43E-D85B-4615-B4DF-79BDCC0AD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511" y="3789780"/>
              <a:ext cx="7493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81" name="Picture 4" descr="Road Cone 900mm">
              <a:extLst>
                <a:ext uri="{FF2B5EF4-FFF2-40B4-BE49-F238E27FC236}">
                  <a16:creationId xmlns:a16="http://schemas.microsoft.com/office/drawing/2014/main" id="{C28E165C-2076-428C-9454-DE9C2CF41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539" y="2881948"/>
              <a:ext cx="277812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82" name="Picture 4" descr="Road Cone 900mm">
              <a:extLst>
                <a:ext uri="{FF2B5EF4-FFF2-40B4-BE49-F238E27FC236}">
                  <a16:creationId xmlns:a16="http://schemas.microsoft.com/office/drawing/2014/main" id="{1BDFBA0D-9FC0-49A3-BB9B-F1B2E3A9A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327" y="3086351"/>
              <a:ext cx="361950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83" name="Picture 4" descr="Road Cone 900mm">
              <a:extLst>
                <a:ext uri="{FF2B5EF4-FFF2-40B4-BE49-F238E27FC236}">
                  <a16:creationId xmlns:a16="http://schemas.microsoft.com/office/drawing/2014/main" id="{433CED84-C348-429B-B971-A4835BC6F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80" y="3382963"/>
              <a:ext cx="508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84" name="Picture 4" descr="Road Cone 900mm">
              <a:extLst>
                <a:ext uri="{FF2B5EF4-FFF2-40B4-BE49-F238E27FC236}">
                  <a16:creationId xmlns:a16="http://schemas.microsoft.com/office/drawing/2014/main" id="{CE7880A4-1195-49F5-82A7-7936BE5B9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02"/>
            <a:stretch>
              <a:fillRect/>
            </a:stretch>
          </p:blipFill>
          <p:spPr bwMode="auto">
            <a:xfrm>
              <a:off x="7266404" y="4450097"/>
              <a:ext cx="993775" cy="15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88BB26C9-0DDF-4B5D-B46F-1C1B150BCEDB}"/>
              </a:ext>
            </a:extLst>
          </p:cNvPr>
          <p:cNvSpPr/>
          <p:nvPr/>
        </p:nvSpPr>
        <p:spPr>
          <a:xfrm>
            <a:off x="7259638" y="2478088"/>
            <a:ext cx="1266825" cy="2254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pic>
        <p:nvPicPr>
          <p:cNvPr id="202758" name="Picture 2">
            <a:extLst>
              <a:ext uri="{FF2B5EF4-FFF2-40B4-BE49-F238E27FC236}">
                <a16:creationId xmlns:a16="http://schemas.microsoft.com/office/drawing/2014/main" id="{1A5D1AEE-76F0-417A-B3CE-7A13EEF2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7738" y="781050"/>
            <a:ext cx="1482725" cy="2043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031E12B-1D3B-44BE-A81A-FE06ECD9B229}"/>
              </a:ext>
            </a:extLst>
          </p:cNvPr>
          <p:cNvSpPr/>
          <p:nvPr/>
        </p:nvSpPr>
        <p:spPr>
          <a:xfrm>
            <a:off x="7475538" y="1331913"/>
            <a:ext cx="874712" cy="4000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C40EC2-9252-4138-8FA9-520B8FC55132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2889250"/>
            <a:ext cx="2325687" cy="3159125"/>
            <a:chOff x="1791703" y="2888532"/>
            <a:chExt cx="2326907" cy="3159843"/>
          </a:xfrm>
        </p:grpSpPr>
        <p:pic>
          <p:nvPicPr>
            <p:cNvPr id="194575" name="Picture 34" descr="Road Cone 900mm">
              <a:extLst>
                <a:ext uri="{FF2B5EF4-FFF2-40B4-BE49-F238E27FC236}">
                  <a16:creationId xmlns:a16="http://schemas.microsoft.com/office/drawing/2014/main" id="{1D821021-7CC2-4491-AF80-618F05557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118" y="3903980"/>
              <a:ext cx="7493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76" name="Picture 4" descr="Road Cone 900mm">
              <a:extLst>
                <a:ext uri="{FF2B5EF4-FFF2-40B4-BE49-F238E27FC236}">
                  <a16:creationId xmlns:a16="http://schemas.microsoft.com/office/drawing/2014/main" id="{CF54A135-3B87-4FBE-B809-73210C124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210" y="2888532"/>
              <a:ext cx="2794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77" name="Picture 4" descr="Road Cone 900mm">
              <a:extLst>
                <a:ext uri="{FF2B5EF4-FFF2-40B4-BE49-F238E27FC236}">
                  <a16:creationId xmlns:a16="http://schemas.microsoft.com/office/drawing/2014/main" id="{9CA97DA3-485B-4DC7-B3CE-51F750403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495" y="3432259"/>
              <a:ext cx="509588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78" name="Picture 4" descr="Road Cone 900mm">
              <a:extLst>
                <a:ext uri="{FF2B5EF4-FFF2-40B4-BE49-F238E27FC236}">
                  <a16:creationId xmlns:a16="http://schemas.microsoft.com/office/drawing/2014/main" id="{A0945969-5A00-4EA3-A054-6CCCD0968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13"/>
            <a:stretch>
              <a:fillRect/>
            </a:stretch>
          </p:blipFill>
          <p:spPr bwMode="auto">
            <a:xfrm>
              <a:off x="1791703" y="4441825"/>
              <a:ext cx="993775" cy="160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79" name="Picture 4" descr="Road Cone 900mm">
              <a:extLst>
                <a:ext uri="{FF2B5EF4-FFF2-40B4-BE49-F238E27FC236}">
                  <a16:creationId xmlns:a16="http://schemas.microsoft.com/office/drawing/2014/main" id="{0B60FA46-FF2C-409A-87A1-28A958F34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429" y="3129380"/>
              <a:ext cx="363538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2761" name="Picture 2">
            <a:extLst>
              <a:ext uri="{FF2B5EF4-FFF2-40B4-BE49-F238E27FC236}">
                <a16:creationId xmlns:a16="http://schemas.microsoft.com/office/drawing/2014/main" id="{24CFDC97-E1FE-482A-BA1E-DAB50AD10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0575" y="781050"/>
            <a:ext cx="1482725" cy="2043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DED580-A251-489C-92D0-BD5AFBB2ACC6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2590800"/>
            <a:ext cx="784225" cy="876300"/>
            <a:chOff x="4199022" y="2397894"/>
            <a:chExt cx="784458" cy="87670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CEEDD2-9B19-4F1C-9219-FE6AC3AC54BE}"/>
                </a:ext>
              </a:extLst>
            </p:cNvPr>
            <p:cNvCxnSpPr/>
            <p:nvPr/>
          </p:nvCxnSpPr>
          <p:spPr>
            <a:xfrm flipH="1">
              <a:off x="4199022" y="2397894"/>
              <a:ext cx="0" cy="876702"/>
            </a:xfrm>
            <a:prstGeom prst="line">
              <a:avLst/>
            </a:prstGeom>
            <a:ln w="19050">
              <a:solidFill>
                <a:srgbClr val="2EFC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572" name="Straight Arrow Connector 68">
              <a:extLst>
                <a:ext uri="{FF2B5EF4-FFF2-40B4-BE49-F238E27FC236}">
                  <a16:creationId xmlns:a16="http://schemas.microsoft.com/office/drawing/2014/main" id="{F1183318-186A-4FAE-9ED2-3905BFDF8C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06240" y="2501650"/>
              <a:ext cx="777240" cy="0"/>
            </a:xfrm>
            <a:prstGeom prst="straightConnector1">
              <a:avLst/>
            </a:prstGeom>
            <a:noFill/>
            <a:ln w="28575" algn="ctr">
              <a:solidFill>
                <a:srgbClr val="2EFC24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573" name="TextBox 69">
              <a:extLst>
                <a:ext uri="{FF2B5EF4-FFF2-40B4-BE49-F238E27FC236}">
                  <a16:creationId xmlns:a16="http://schemas.microsoft.com/office/drawing/2014/main" id="{8CF43272-3FF1-4DD7-B22E-5406A9408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4820" y="2683710"/>
              <a:ext cx="6477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rIns="36000">
              <a:spAutoFit/>
            </a:bodyPr>
            <a:lstStyle>
              <a:lvl1pPr defTabSz="457200" eaLnBrk="0" hangingPunct="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defRPr sz="24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 eaLnBrk="0" hangingPunct="0">
                <a:spcBef>
                  <a:spcPts val="600"/>
                </a:spcBef>
                <a:spcAft>
                  <a:spcPts val="600"/>
                </a:spcAft>
                <a:buClr>
                  <a:srgbClr val="AFBD2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lr>
                  <a:srgbClr val="AFBD21"/>
                </a:buClr>
                <a:buFont typeface="Lucida Sans" panose="020B0602040502020204" pitchFamily="34" charset="0"/>
                <a:buChar char="–"/>
                <a:defRPr sz="20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0456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NZ" altLang="en-US" sz="1400" b="1">
                  <a:solidFill>
                    <a:srgbClr val="39FF14"/>
                  </a:solidFill>
                </a:rPr>
                <a:t>2.75m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DF4AB18-4B3C-4617-BEA9-C420206E686C}"/>
                </a:ext>
              </a:extLst>
            </p:cNvPr>
            <p:cNvCxnSpPr/>
            <p:nvPr/>
          </p:nvCxnSpPr>
          <p:spPr>
            <a:xfrm flipH="1">
              <a:off x="4980304" y="2397894"/>
              <a:ext cx="0" cy="876702"/>
            </a:xfrm>
            <a:prstGeom prst="line">
              <a:avLst/>
            </a:prstGeom>
            <a:ln w="19050">
              <a:solidFill>
                <a:srgbClr val="2EFC2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092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01649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4">
            <a:extLst>
              <a:ext uri="{FF2B5EF4-FFF2-40B4-BE49-F238E27FC236}">
                <a16:creationId xmlns:a16="http://schemas.microsoft.com/office/drawing/2014/main" id="{4CE49658-AFB6-4B3B-8290-F157F996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711325"/>
            <a:ext cx="4678363" cy="4324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EAC9B6D8-B280-4485-9076-677161900B2B}"/>
              </a:ext>
            </a:extLst>
          </p:cNvPr>
          <p:cNvSpPr/>
          <p:nvPr/>
        </p:nvSpPr>
        <p:spPr>
          <a:xfrm>
            <a:off x="2767013" y="2873374"/>
            <a:ext cx="2321028" cy="3171825"/>
          </a:xfrm>
          <a:custGeom>
            <a:avLst/>
            <a:gdLst>
              <a:gd name="connsiteX0" fmla="*/ 412750 w 1485900"/>
              <a:gd name="connsiteY0" fmla="*/ 19050 h 2095500"/>
              <a:gd name="connsiteX1" fmla="*/ 1479550 w 1485900"/>
              <a:gd name="connsiteY1" fmla="*/ 825500 h 2095500"/>
              <a:gd name="connsiteX2" fmla="*/ 1485900 w 1485900"/>
              <a:gd name="connsiteY2" fmla="*/ 2095500 h 2095500"/>
              <a:gd name="connsiteX3" fmla="*/ 1092200 w 1485900"/>
              <a:gd name="connsiteY3" fmla="*/ 2095500 h 2095500"/>
              <a:gd name="connsiteX4" fmla="*/ 285750 w 1485900"/>
              <a:gd name="connsiteY4" fmla="*/ 895350 h 2095500"/>
              <a:gd name="connsiteX5" fmla="*/ 101600 w 1485900"/>
              <a:gd name="connsiteY5" fmla="*/ 666750 h 2095500"/>
              <a:gd name="connsiteX6" fmla="*/ 88900 w 1485900"/>
              <a:gd name="connsiteY6" fmla="*/ 666750 h 2095500"/>
              <a:gd name="connsiteX7" fmla="*/ 0 w 1485900"/>
              <a:gd name="connsiteY7" fmla="*/ 0 h 2095500"/>
              <a:gd name="connsiteX8" fmla="*/ 76200 w 1485900"/>
              <a:gd name="connsiteY8" fmla="*/ 63500 h 2095500"/>
              <a:gd name="connsiteX9" fmla="*/ 412750 w 1485900"/>
              <a:gd name="connsiteY9" fmla="*/ 19050 h 2095500"/>
              <a:gd name="connsiteX0" fmla="*/ 1619250 w 2692400"/>
              <a:gd name="connsiteY0" fmla="*/ 847725 h 2924175"/>
              <a:gd name="connsiteX1" fmla="*/ 2686050 w 2692400"/>
              <a:gd name="connsiteY1" fmla="*/ 1654175 h 2924175"/>
              <a:gd name="connsiteX2" fmla="*/ 2692400 w 2692400"/>
              <a:gd name="connsiteY2" fmla="*/ 2924175 h 2924175"/>
              <a:gd name="connsiteX3" fmla="*/ 2298700 w 2692400"/>
              <a:gd name="connsiteY3" fmla="*/ 2924175 h 2924175"/>
              <a:gd name="connsiteX4" fmla="*/ 1492250 w 2692400"/>
              <a:gd name="connsiteY4" fmla="*/ 1724025 h 2924175"/>
              <a:gd name="connsiteX5" fmla="*/ 1308100 w 2692400"/>
              <a:gd name="connsiteY5" fmla="*/ 1495425 h 2924175"/>
              <a:gd name="connsiteX6" fmla="*/ 1295400 w 2692400"/>
              <a:gd name="connsiteY6" fmla="*/ 1495425 h 2924175"/>
              <a:gd name="connsiteX7" fmla="*/ 0 w 2692400"/>
              <a:gd name="connsiteY7" fmla="*/ 0 h 2924175"/>
              <a:gd name="connsiteX8" fmla="*/ 1282700 w 2692400"/>
              <a:gd name="connsiteY8" fmla="*/ 892175 h 2924175"/>
              <a:gd name="connsiteX9" fmla="*/ 1619250 w 2692400"/>
              <a:gd name="connsiteY9" fmla="*/ 847725 h 2924175"/>
              <a:gd name="connsiteX0" fmla="*/ 1619250 w 2692400"/>
              <a:gd name="connsiteY0" fmla="*/ 847725 h 2924175"/>
              <a:gd name="connsiteX1" fmla="*/ 2686050 w 2692400"/>
              <a:gd name="connsiteY1" fmla="*/ 1654175 h 2924175"/>
              <a:gd name="connsiteX2" fmla="*/ 2692400 w 2692400"/>
              <a:gd name="connsiteY2" fmla="*/ 2924175 h 2924175"/>
              <a:gd name="connsiteX3" fmla="*/ 2298700 w 2692400"/>
              <a:gd name="connsiteY3" fmla="*/ 2924175 h 2924175"/>
              <a:gd name="connsiteX4" fmla="*/ 1492250 w 2692400"/>
              <a:gd name="connsiteY4" fmla="*/ 1724025 h 2924175"/>
              <a:gd name="connsiteX5" fmla="*/ 1308100 w 2692400"/>
              <a:gd name="connsiteY5" fmla="*/ 1495425 h 2924175"/>
              <a:gd name="connsiteX6" fmla="*/ 876300 w 2692400"/>
              <a:gd name="connsiteY6" fmla="*/ 1647825 h 2924175"/>
              <a:gd name="connsiteX7" fmla="*/ 0 w 2692400"/>
              <a:gd name="connsiteY7" fmla="*/ 0 h 2924175"/>
              <a:gd name="connsiteX8" fmla="*/ 1282700 w 2692400"/>
              <a:gd name="connsiteY8" fmla="*/ 892175 h 2924175"/>
              <a:gd name="connsiteX9" fmla="*/ 1619250 w 2692400"/>
              <a:gd name="connsiteY9" fmla="*/ 847725 h 2924175"/>
              <a:gd name="connsiteX0" fmla="*/ 1619250 w 2692400"/>
              <a:gd name="connsiteY0" fmla="*/ 847725 h 2933700"/>
              <a:gd name="connsiteX1" fmla="*/ 2686050 w 2692400"/>
              <a:gd name="connsiteY1" fmla="*/ 1654175 h 2933700"/>
              <a:gd name="connsiteX2" fmla="*/ 2692400 w 2692400"/>
              <a:gd name="connsiteY2" fmla="*/ 2924175 h 2933700"/>
              <a:gd name="connsiteX3" fmla="*/ 2298700 w 2692400"/>
              <a:gd name="connsiteY3" fmla="*/ 2924175 h 2933700"/>
              <a:gd name="connsiteX4" fmla="*/ 1492250 w 2692400"/>
              <a:gd name="connsiteY4" fmla="*/ 1724025 h 2933700"/>
              <a:gd name="connsiteX5" fmla="*/ 1790700 w 2692400"/>
              <a:gd name="connsiteY5" fmla="*/ 2933700 h 2933700"/>
              <a:gd name="connsiteX6" fmla="*/ 876300 w 2692400"/>
              <a:gd name="connsiteY6" fmla="*/ 1647825 h 2933700"/>
              <a:gd name="connsiteX7" fmla="*/ 0 w 2692400"/>
              <a:gd name="connsiteY7" fmla="*/ 0 h 2933700"/>
              <a:gd name="connsiteX8" fmla="*/ 1282700 w 2692400"/>
              <a:gd name="connsiteY8" fmla="*/ 892175 h 2933700"/>
              <a:gd name="connsiteX9" fmla="*/ 1619250 w 2692400"/>
              <a:gd name="connsiteY9" fmla="*/ 847725 h 2933700"/>
              <a:gd name="connsiteX0" fmla="*/ 1619250 w 2692400"/>
              <a:gd name="connsiteY0" fmla="*/ 847725 h 2933700"/>
              <a:gd name="connsiteX1" fmla="*/ 2686050 w 2692400"/>
              <a:gd name="connsiteY1" fmla="*/ 1654175 h 2933700"/>
              <a:gd name="connsiteX2" fmla="*/ 2692400 w 2692400"/>
              <a:gd name="connsiteY2" fmla="*/ 2924175 h 2933700"/>
              <a:gd name="connsiteX3" fmla="*/ 2298700 w 2692400"/>
              <a:gd name="connsiteY3" fmla="*/ 2924175 h 2933700"/>
              <a:gd name="connsiteX4" fmla="*/ 1790700 w 2692400"/>
              <a:gd name="connsiteY4" fmla="*/ 2933700 h 2933700"/>
              <a:gd name="connsiteX5" fmla="*/ 876300 w 2692400"/>
              <a:gd name="connsiteY5" fmla="*/ 1647825 h 2933700"/>
              <a:gd name="connsiteX6" fmla="*/ 0 w 2692400"/>
              <a:gd name="connsiteY6" fmla="*/ 0 h 2933700"/>
              <a:gd name="connsiteX7" fmla="*/ 1282700 w 2692400"/>
              <a:gd name="connsiteY7" fmla="*/ 892175 h 2933700"/>
              <a:gd name="connsiteX8" fmla="*/ 1619250 w 2692400"/>
              <a:gd name="connsiteY8" fmla="*/ 847725 h 2933700"/>
              <a:gd name="connsiteX0" fmla="*/ 1619250 w 2692400"/>
              <a:gd name="connsiteY0" fmla="*/ 955675 h 3041650"/>
              <a:gd name="connsiteX1" fmla="*/ 2686050 w 2692400"/>
              <a:gd name="connsiteY1" fmla="*/ 1762125 h 3041650"/>
              <a:gd name="connsiteX2" fmla="*/ 2692400 w 2692400"/>
              <a:gd name="connsiteY2" fmla="*/ 3032125 h 3041650"/>
              <a:gd name="connsiteX3" fmla="*/ 2298700 w 2692400"/>
              <a:gd name="connsiteY3" fmla="*/ 3032125 h 3041650"/>
              <a:gd name="connsiteX4" fmla="*/ 1790700 w 2692400"/>
              <a:gd name="connsiteY4" fmla="*/ 3041650 h 3041650"/>
              <a:gd name="connsiteX5" fmla="*/ 876300 w 2692400"/>
              <a:gd name="connsiteY5" fmla="*/ 1755775 h 3041650"/>
              <a:gd name="connsiteX6" fmla="*/ 0 w 2692400"/>
              <a:gd name="connsiteY6" fmla="*/ 107950 h 3041650"/>
              <a:gd name="connsiteX7" fmla="*/ 317500 w 2692400"/>
              <a:gd name="connsiteY7" fmla="*/ 0 h 3041650"/>
              <a:gd name="connsiteX8" fmla="*/ 1619250 w 2692400"/>
              <a:gd name="connsiteY8" fmla="*/ 955675 h 3041650"/>
              <a:gd name="connsiteX0" fmla="*/ 1619250 w 2692400"/>
              <a:gd name="connsiteY0" fmla="*/ 955675 h 3041650"/>
              <a:gd name="connsiteX1" fmla="*/ 2686050 w 2692400"/>
              <a:gd name="connsiteY1" fmla="*/ 1762125 h 3041650"/>
              <a:gd name="connsiteX2" fmla="*/ 2692400 w 2692400"/>
              <a:gd name="connsiteY2" fmla="*/ 3032125 h 3041650"/>
              <a:gd name="connsiteX3" fmla="*/ 2298700 w 2692400"/>
              <a:gd name="connsiteY3" fmla="*/ 3032125 h 3041650"/>
              <a:gd name="connsiteX4" fmla="*/ 1790700 w 2692400"/>
              <a:gd name="connsiteY4" fmla="*/ 3041650 h 3041650"/>
              <a:gd name="connsiteX5" fmla="*/ 876300 w 2692400"/>
              <a:gd name="connsiteY5" fmla="*/ 1755775 h 3041650"/>
              <a:gd name="connsiteX6" fmla="*/ 0 w 2692400"/>
              <a:gd name="connsiteY6" fmla="*/ 107950 h 3041650"/>
              <a:gd name="connsiteX7" fmla="*/ 23283 w 2692400"/>
              <a:gd name="connsiteY7" fmla="*/ 117475 h 3041650"/>
              <a:gd name="connsiteX8" fmla="*/ 317500 w 2692400"/>
              <a:gd name="connsiteY8" fmla="*/ 0 h 3041650"/>
              <a:gd name="connsiteX9" fmla="*/ 1619250 w 2692400"/>
              <a:gd name="connsiteY9" fmla="*/ 955675 h 3041650"/>
              <a:gd name="connsiteX0" fmla="*/ 2053167 w 3126317"/>
              <a:gd name="connsiteY0" fmla="*/ 1057275 h 3143250"/>
              <a:gd name="connsiteX1" fmla="*/ 3119967 w 3126317"/>
              <a:gd name="connsiteY1" fmla="*/ 1863725 h 3143250"/>
              <a:gd name="connsiteX2" fmla="*/ 3126317 w 3126317"/>
              <a:gd name="connsiteY2" fmla="*/ 3133725 h 3143250"/>
              <a:gd name="connsiteX3" fmla="*/ 2732617 w 3126317"/>
              <a:gd name="connsiteY3" fmla="*/ 3133725 h 3143250"/>
              <a:gd name="connsiteX4" fmla="*/ 2224617 w 3126317"/>
              <a:gd name="connsiteY4" fmla="*/ 3143250 h 3143250"/>
              <a:gd name="connsiteX5" fmla="*/ 1310217 w 3126317"/>
              <a:gd name="connsiteY5" fmla="*/ 1857375 h 3143250"/>
              <a:gd name="connsiteX6" fmla="*/ 433917 w 3126317"/>
              <a:gd name="connsiteY6" fmla="*/ 209550 h 3143250"/>
              <a:gd name="connsiteX7" fmla="*/ 0 w 3126317"/>
              <a:gd name="connsiteY7" fmla="*/ 0 h 3143250"/>
              <a:gd name="connsiteX8" fmla="*/ 751417 w 3126317"/>
              <a:gd name="connsiteY8" fmla="*/ 101600 h 3143250"/>
              <a:gd name="connsiteX9" fmla="*/ 2053167 w 3126317"/>
              <a:gd name="connsiteY9" fmla="*/ 1057275 h 3143250"/>
              <a:gd name="connsiteX0" fmla="*/ 2053167 w 3126317"/>
              <a:gd name="connsiteY0" fmla="*/ 1066800 h 3152775"/>
              <a:gd name="connsiteX1" fmla="*/ 3119967 w 3126317"/>
              <a:gd name="connsiteY1" fmla="*/ 1873250 h 3152775"/>
              <a:gd name="connsiteX2" fmla="*/ 3126317 w 3126317"/>
              <a:gd name="connsiteY2" fmla="*/ 3143250 h 3152775"/>
              <a:gd name="connsiteX3" fmla="*/ 2732617 w 3126317"/>
              <a:gd name="connsiteY3" fmla="*/ 3143250 h 3152775"/>
              <a:gd name="connsiteX4" fmla="*/ 2224617 w 3126317"/>
              <a:gd name="connsiteY4" fmla="*/ 3152775 h 3152775"/>
              <a:gd name="connsiteX5" fmla="*/ 1310217 w 3126317"/>
              <a:gd name="connsiteY5" fmla="*/ 1866900 h 3152775"/>
              <a:gd name="connsiteX6" fmla="*/ 433917 w 3126317"/>
              <a:gd name="connsiteY6" fmla="*/ 219075 h 3152775"/>
              <a:gd name="connsiteX7" fmla="*/ 0 w 3126317"/>
              <a:gd name="connsiteY7" fmla="*/ 9525 h 3152775"/>
              <a:gd name="connsiteX8" fmla="*/ 25400 w 3126317"/>
              <a:gd name="connsiteY8" fmla="*/ 0 h 3152775"/>
              <a:gd name="connsiteX9" fmla="*/ 751417 w 3126317"/>
              <a:gd name="connsiteY9" fmla="*/ 111125 h 3152775"/>
              <a:gd name="connsiteX10" fmla="*/ 2053167 w 3126317"/>
              <a:gd name="connsiteY10" fmla="*/ 1066800 h 3152775"/>
              <a:gd name="connsiteX0" fmla="*/ 2053167 w 3126317"/>
              <a:gd name="connsiteY0" fmla="*/ 1085850 h 3171825"/>
              <a:gd name="connsiteX1" fmla="*/ 3119967 w 3126317"/>
              <a:gd name="connsiteY1" fmla="*/ 1892300 h 3171825"/>
              <a:gd name="connsiteX2" fmla="*/ 3126317 w 3126317"/>
              <a:gd name="connsiteY2" fmla="*/ 3162300 h 3171825"/>
              <a:gd name="connsiteX3" fmla="*/ 2732617 w 3126317"/>
              <a:gd name="connsiteY3" fmla="*/ 3162300 h 3171825"/>
              <a:gd name="connsiteX4" fmla="*/ 2224617 w 3126317"/>
              <a:gd name="connsiteY4" fmla="*/ 3171825 h 3171825"/>
              <a:gd name="connsiteX5" fmla="*/ 1310217 w 3126317"/>
              <a:gd name="connsiteY5" fmla="*/ 1885950 h 3171825"/>
              <a:gd name="connsiteX6" fmla="*/ 433917 w 3126317"/>
              <a:gd name="connsiteY6" fmla="*/ 238125 h 3171825"/>
              <a:gd name="connsiteX7" fmla="*/ 0 w 3126317"/>
              <a:gd name="connsiteY7" fmla="*/ 28575 h 3171825"/>
              <a:gd name="connsiteX8" fmla="*/ 203200 w 3126317"/>
              <a:gd name="connsiteY8" fmla="*/ 0 h 3171825"/>
              <a:gd name="connsiteX9" fmla="*/ 751417 w 3126317"/>
              <a:gd name="connsiteY9" fmla="*/ 130175 h 3171825"/>
              <a:gd name="connsiteX10" fmla="*/ 2053167 w 3126317"/>
              <a:gd name="connsiteY10" fmla="*/ 1085850 h 3171825"/>
              <a:gd name="connsiteX0" fmla="*/ 2053167 w 3126317"/>
              <a:gd name="connsiteY0" fmla="*/ 1085850 h 3171825"/>
              <a:gd name="connsiteX1" fmla="*/ 3119967 w 3126317"/>
              <a:gd name="connsiteY1" fmla="*/ 1892300 h 3171825"/>
              <a:gd name="connsiteX2" fmla="*/ 3126317 w 3126317"/>
              <a:gd name="connsiteY2" fmla="*/ 3162300 h 3171825"/>
              <a:gd name="connsiteX3" fmla="*/ 2732617 w 3126317"/>
              <a:gd name="connsiteY3" fmla="*/ 3162300 h 3171825"/>
              <a:gd name="connsiteX4" fmla="*/ 2224617 w 3126317"/>
              <a:gd name="connsiteY4" fmla="*/ 3171825 h 3171825"/>
              <a:gd name="connsiteX5" fmla="*/ 1310217 w 3126317"/>
              <a:gd name="connsiteY5" fmla="*/ 1885950 h 3171825"/>
              <a:gd name="connsiteX6" fmla="*/ 403437 w 3126317"/>
              <a:gd name="connsiteY6" fmla="*/ 253365 h 3171825"/>
              <a:gd name="connsiteX7" fmla="*/ 0 w 3126317"/>
              <a:gd name="connsiteY7" fmla="*/ 28575 h 3171825"/>
              <a:gd name="connsiteX8" fmla="*/ 203200 w 3126317"/>
              <a:gd name="connsiteY8" fmla="*/ 0 h 3171825"/>
              <a:gd name="connsiteX9" fmla="*/ 751417 w 3126317"/>
              <a:gd name="connsiteY9" fmla="*/ 130175 h 3171825"/>
              <a:gd name="connsiteX10" fmla="*/ 2053167 w 3126317"/>
              <a:gd name="connsiteY10" fmla="*/ 1085850 h 3171825"/>
              <a:gd name="connsiteX0" fmla="*/ 2053167 w 3126317"/>
              <a:gd name="connsiteY0" fmla="*/ 1085850 h 3171825"/>
              <a:gd name="connsiteX1" fmla="*/ 3119967 w 3126317"/>
              <a:gd name="connsiteY1" fmla="*/ 1892300 h 3171825"/>
              <a:gd name="connsiteX2" fmla="*/ 3126317 w 3126317"/>
              <a:gd name="connsiteY2" fmla="*/ 3162300 h 3171825"/>
              <a:gd name="connsiteX3" fmla="*/ 2732617 w 3126317"/>
              <a:gd name="connsiteY3" fmla="*/ 3162300 h 3171825"/>
              <a:gd name="connsiteX4" fmla="*/ 2224617 w 3126317"/>
              <a:gd name="connsiteY4" fmla="*/ 3171825 h 3171825"/>
              <a:gd name="connsiteX5" fmla="*/ 1310217 w 3126317"/>
              <a:gd name="connsiteY5" fmla="*/ 1885950 h 3171825"/>
              <a:gd name="connsiteX6" fmla="*/ 403437 w 3126317"/>
              <a:gd name="connsiteY6" fmla="*/ 253365 h 3171825"/>
              <a:gd name="connsiteX7" fmla="*/ 0 w 3126317"/>
              <a:gd name="connsiteY7" fmla="*/ 66675 h 3171825"/>
              <a:gd name="connsiteX8" fmla="*/ 203200 w 3126317"/>
              <a:gd name="connsiteY8" fmla="*/ 0 h 3171825"/>
              <a:gd name="connsiteX9" fmla="*/ 751417 w 3126317"/>
              <a:gd name="connsiteY9" fmla="*/ 130175 h 3171825"/>
              <a:gd name="connsiteX10" fmla="*/ 2053167 w 3126317"/>
              <a:gd name="connsiteY10" fmla="*/ 1085850 h 3171825"/>
              <a:gd name="connsiteX0" fmla="*/ 2053167 w 3126317"/>
              <a:gd name="connsiteY0" fmla="*/ 1085850 h 3171825"/>
              <a:gd name="connsiteX1" fmla="*/ 3119967 w 3126317"/>
              <a:gd name="connsiteY1" fmla="*/ 1892300 h 3171825"/>
              <a:gd name="connsiteX2" fmla="*/ 3126317 w 3126317"/>
              <a:gd name="connsiteY2" fmla="*/ 3162300 h 3171825"/>
              <a:gd name="connsiteX3" fmla="*/ 2732617 w 3126317"/>
              <a:gd name="connsiteY3" fmla="*/ 3162300 h 3171825"/>
              <a:gd name="connsiteX4" fmla="*/ 2224617 w 3126317"/>
              <a:gd name="connsiteY4" fmla="*/ 3171825 h 3171825"/>
              <a:gd name="connsiteX5" fmla="*/ 1310217 w 3126317"/>
              <a:gd name="connsiteY5" fmla="*/ 1885950 h 3171825"/>
              <a:gd name="connsiteX6" fmla="*/ 342477 w 3126317"/>
              <a:gd name="connsiteY6" fmla="*/ 230505 h 3171825"/>
              <a:gd name="connsiteX7" fmla="*/ 0 w 3126317"/>
              <a:gd name="connsiteY7" fmla="*/ 66675 h 3171825"/>
              <a:gd name="connsiteX8" fmla="*/ 203200 w 3126317"/>
              <a:gd name="connsiteY8" fmla="*/ 0 h 3171825"/>
              <a:gd name="connsiteX9" fmla="*/ 751417 w 3126317"/>
              <a:gd name="connsiteY9" fmla="*/ 130175 h 3171825"/>
              <a:gd name="connsiteX10" fmla="*/ 2053167 w 3126317"/>
              <a:gd name="connsiteY10" fmla="*/ 1085850 h 3171825"/>
              <a:gd name="connsiteX0" fmla="*/ 2002367 w 3075517"/>
              <a:gd name="connsiteY0" fmla="*/ 1085850 h 3171825"/>
              <a:gd name="connsiteX1" fmla="*/ 3069167 w 3075517"/>
              <a:gd name="connsiteY1" fmla="*/ 1892300 h 3171825"/>
              <a:gd name="connsiteX2" fmla="*/ 3075517 w 3075517"/>
              <a:gd name="connsiteY2" fmla="*/ 3162300 h 3171825"/>
              <a:gd name="connsiteX3" fmla="*/ 2681817 w 3075517"/>
              <a:gd name="connsiteY3" fmla="*/ 3162300 h 3171825"/>
              <a:gd name="connsiteX4" fmla="*/ 2173817 w 3075517"/>
              <a:gd name="connsiteY4" fmla="*/ 3171825 h 3171825"/>
              <a:gd name="connsiteX5" fmla="*/ 1259417 w 3075517"/>
              <a:gd name="connsiteY5" fmla="*/ 1885950 h 3171825"/>
              <a:gd name="connsiteX6" fmla="*/ 291677 w 3075517"/>
              <a:gd name="connsiteY6" fmla="*/ 230505 h 3171825"/>
              <a:gd name="connsiteX7" fmla="*/ 0 w 3075517"/>
              <a:gd name="connsiteY7" fmla="*/ 112395 h 3171825"/>
              <a:gd name="connsiteX8" fmla="*/ 152400 w 3075517"/>
              <a:gd name="connsiteY8" fmla="*/ 0 h 3171825"/>
              <a:gd name="connsiteX9" fmla="*/ 700617 w 3075517"/>
              <a:gd name="connsiteY9" fmla="*/ 130175 h 3171825"/>
              <a:gd name="connsiteX10" fmla="*/ 2002367 w 3075517"/>
              <a:gd name="connsiteY10" fmla="*/ 1085850 h 3171825"/>
              <a:gd name="connsiteX0" fmla="*/ 2002367 w 3075517"/>
              <a:gd name="connsiteY0" fmla="*/ 1085850 h 3171825"/>
              <a:gd name="connsiteX1" fmla="*/ 3069168 w 3075517"/>
              <a:gd name="connsiteY1" fmla="*/ 1482725 h 3171825"/>
              <a:gd name="connsiteX2" fmla="*/ 3075517 w 3075517"/>
              <a:gd name="connsiteY2" fmla="*/ 3162300 h 3171825"/>
              <a:gd name="connsiteX3" fmla="*/ 2681817 w 3075517"/>
              <a:gd name="connsiteY3" fmla="*/ 3162300 h 3171825"/>
              <a:gd name="connsiteX4" fmla="*/ 2173817 w 3075517"/>
              <a:gd name="connsiteY4" fmla="*/ 3171825 h 3171825"/>
              <a:gd name="connsiteX5" fmla="*/ 1259417 w 3075517"/>
              <a:gd name="connsiteY5" fmla="*/ 1885950 h 3171825"/>
              <a:gd name="connsiteX6" fmla="*/ 291677 w 3075517"/>
              <a:gd name="connsiteY6" fmla="*/ 230505 h 3171825"/>
              <a:gd name="connsiteX7" fmla="*/ 0 w 3075517"/>
              <a:gd name="connsiteY7" fmla="*/ 112395 h 3171825"/>
              <a:gd name="connsiteX8" fmla="*/ 152400 w 3075517"/>
              <a:gd name="connsiteY8" fmla="*/ 0 h 3171825"/>
              <a:gd name="connsiteX9" fmla="*/ 700617 w 3075517"/>
              <a:gd name="connsiteY9" fmla="*/ 130175 h 3171825"/>
              <a:gd name="connsiteX10" fmla="*/ 2002367 w 3075517"/>
              <a:gd name="connsiteY10" fmla="*/ 1085850 h 3171825"/>
              <a:gd name="connsiteX0" fmla="*/ 2002367 w 3075517"/>
              <a:gd name="connsiteY0" fmla="*/ 1085850 h 3171825"/>
              <a:gd name="connsiteX1" fmla="*/ 3069168 w 3075517"/>
              <a:gd name="connsiteY1" fmla="*/ 1482725 h 3171825"/>
              <a:gd name="connsiteX2" fmla="*/ 3075517 w 3075517"/>
              <a:gd name="connsiteY2" fmla="*/ 3162300 h 3171825"/>
              <a:gd name="connsiteX3" fmla="*/ 2681817 w 3075517"/>
              <a:gd name="connsiteY3" fmla="*/ 3162300 h 3171825"/>
              <a:gd name="connsiteX4" fmla="*/ 2135717 w 3075517"/>
              <a:gd name="connsiteY4" fmla="*/ 3171825 h 3171825"/>
              <a:gd name="connsiteX5" fmla="*/ 1259417 w 3075517"/>
              <a:gd name="connsiteY5" fmla="*/ 1885950 h 3171825"/>
              <a:gd name="connsiteX6" fmla="*/ 291677 w 3075517"/>
              <a:gd name="connsiteY6" fmla="*/ 230505 h 3171825"/>
              <a:gd name="connsiteX7" fmla="*/ 0 w 3075517"/>
              <a:gd name="connsiteY7" fmla="*/ 112395 h 3171825"/>
              <a:gd name="connsiteX8" fmla="*/ 152400 w 3075517"/>
              <a:gd name="connsiteY8" fmla="*/ 0 h 3171825"/>
              <a:gd name="connsiteX9" fmla="*/ 700617 w 3075517"/>
              <a:gd name="connsiteY9" fmla="*/ 130175 h 3171825"/>
              <a:gd name="connsiteX10" fmla="*/ 2002367 w 3075517"/>
              <a:gd name="connsiteY10" fmla="*/ 1085850 h 3171825"/>
              <a:gd name="connsiteX0" fmla="*/ 2002367 w 3107357"/>
              <a:gd name="connsiteY0" fmla="*/ 1085850 h 3171825"/>
              <a:gd name="connsiteX1" fmla="*/ 3107268 w 3107357"/>
              <a:gd name="connsiteY1" fmla="*/ 1882775 h 3171825"/>
              <a:gd name="connsiteX2" fmla="*/ 3075517 w 3107357"/>
              <a:gd name="connsiteY2" fmla="*/ 3162300 h 3171825"/>
              <a:gd name="connsiteX3" fmla="*/ 2681817 w 3107357"/>
              <a:gd name="connsiteY3" fmla="*/ 3162300 h 3171825"/>
              <a:gd name="connsiteX4" fmla="*/ 2135717 w 3107357"/>
              <a:gd name="connsiteY4" fmla="*/ 3171825 h 3171825"/>
              <a:gd name="connsiteX5" fmla="*/ 1259417 w 3107357"/>
              <a:gd name="connsiteY5" fmla="*/ 1885950 h 3171825"/>
              <a:gd name="connsiteX6" fmla="*/ 291677 w 3107357"/>
              <a:gd name="connsiteY6" fmla="*/ 230505 h 3171825"/>
              <a:gd name="connsiteX7" fmla="*/ 0 w 3107357"/>
              <a:gd name="connsiteY7" fmla="*/ 112395 h 3171825"/>
              <a:gd name="connsiteX8" fmla="*/ 152400 w 3107357"/>
              <a:gd name="connsiteY8" fmla="*/ 0 h 3171825"/>
              <a:gd name="connsiteX9" fmla="*/ 700617 w 3107357"/>
              <a:gd name="connsiteY9" fmla="*/ 130175 h 3171825"/>
              <a:gd name="connsiteX10" fmla="*/ 2002367 w 3107357"/>
              <a:gd name="connsiteY10" fmla="*/ 1085850 h 3171825"/>
              <a:gd name="connsiteX0" fmla="*/ 2002367 w 3094704"/>
              <a:gd name="connsiteY0" fmla="*/ 1085850 h 3171825"/>
              <a:gd name="connsiteX1" fmla="*/ 3094568 w 3094704"/>
              <a:gd name="connsiteY1" fmla="*/ 2063750 h 3171825"/>
              <a:gd name="connsiteX2" fmla="*/ 3075517 w 3094704"/>
              <a:gd name="connsiteY2" fmla="*/ 3162300 h 3171825"/>
              <a:gd name="connsiteX3" fmla="*/ 2681817 w 3094704"/>
              <a:gd name="connsiteY3" fmla="*/ 3162300 h 3171825"/>
              <a:gd name="connsiteX4" fmla="*/ 2135717 w 3094704"/>
              <a:gd name="connsiteY4" fmla="*/ 3171825 h 3171825"/>
              <a:gd name="connsiteX5" fmla="*/ 1259417 w 3094704"/>
              <a:gd name="connsiteY5" fmla="*/ 1885950 h 3171825"/>
              <a:gd name="connsiteX6" fmla="*/ 291677 w 3094704"/>
              <a:gd name="connsiteY6" fmla="*/ 230505 h 3171825"/>
              <a:gd name="connsiteX7" fmla="*/ 0 w 3094704"/>
              <a:gd name="connsiteY7" fmla="*/ 112395 h 3171825"/>
              <a:gd name="connsiteX8" fmla="*/ 152400 w 3094704"/>
              <a:gd name="connsiteY8" fmla="*/ 0 h 3171825"/>
              <a:gd name="connsiteX9" fmla="*/ 700617 w 3094704"/>
              <a:gd name="connsiteY9" fmla="*/ 130175 h 3171825"/>
              <a:gd name="connsiteX10" fmla="*/ 2002367 w 3094704"/>
              <a:gd name="connsiteY10" fmla="*/ 1085850 h 3171825"/>
              <a:gd name="connsiteX0" fmla="*/ 2002367 w 3094704"/>
              <a:gd name="connsiteY0" fmla="*/ 1085850 h 3171825"/>
              <a:gd name="connsiteX1" fmla="*/ 3094568 w 3094704"/>
              <a:gd name="connsiteY1" fmla="*/ 2063750 h 3171825"/>
              <a:gd name="connsiteX2" fmla="*/ 3075517 w 3094704"/>
              <a:gd name="connsiteY2" fmla="*/ 3162300 h 3171825"/>
              <a:gd name="connsiteX3" fmla="*/ 2681817 w 3094704"/>
              <a:gd name="connsiteY3" fmla="*/ 3162300 h 3171825"/>
              <a:gd name="connsiteX4" fmla="*/ 2135717 w 3094704"/>
              <a:gd name="connsiteY4" fmla="*/ 3171825 h 3171825"/>
              <a:gd name="connsiteX5" fmla="*/ 1259417 w 3094704"/>
              <a:gd name="connsiteY5" fmla="*/ 1885950 h 3171825"/>
              <a:gd name="connsiteX6" fmla="*/ 291677 w 3094704"/>
              <a:gd name="connsiteY6" fmla="*/ 230505 h 3171825"/>
              <a:gd name="connsiteX7" fmla="*/ 0 w 3094704"/>
              <a:gd name="connsiteY7" fmla="*/ 112395 h 3171825"/>
              <a:gd name="connsiteX8" fmla="*/ 152400 w 3094704"/>
              <a:gd name="connsiteY8" fmla="*/ 0 h 3171825"/>
              <a:gd name="connsiteX9" fmla="*/ 700617 w 3094704"/>
              <a:gd name="connsiteY9" fmla="*/ 130175 h 3171825"/>
              <a:gd name="connsiteX10" fmla="*/ 2002367 w 3094704"/>
              <a:gd name="connsiteY10" fmla="*/ 1085850 h 3171825"/>
              <a:gd name="connsiteX0" fmla="*/ 1964267 w 3094704"/>
              <a:gd name="connsiteY0" fmla="*/ 1152525 h 3171825"/>
              <a:gd name="connsiteX1" fmla="*/ 3094568 w 3094704"/>
              <a:gd name="connsiteY1" fmla="*/ 2063750 h 3171825"/>
              <a:gd name="connsiteX2" fmla="*/ 3075517 w 3094704"/>
              <a:gd name="connsiteY2" fmla="*/ 3162300 h 3171825"/>
              <a:gd name="connsiteX3" fmla="*/ 2681817 w 3094704"/>
              <a:gd name="connsiteY3" fmla="*/ 3162300 h 3171825"/>
              <a:gd name="connsiteX4" fmla="*/ 2135717 w 3094704"/>
              <a:gd name="connsiteY4" fmla="*/ 3171825 h 3171825"/>
              <a:gd name="connsiteX5" fmla="*/ 1259417 w 3094704"/>
              <a:gd name="connsiteY5" fmla="*/ 1885950 h 3171825"/>
              <a:gd name="connsiteX6" fmla="*/ 291677 w 3094704"/>
              <a:gd name="connsiteY6" fmla="*/ 230505 h 3171825"/>
              <a:gd name="connsiteX7" fmla="*/ 0 w 3094704"/>
              <a:gd name="connsiteY7" fmla="*/ 112395 h 3171825"/>
              <a:gd name="connsiteX8" fmla="*/ 152400 w 3094704"/>
              <a:gd name="connsiteY8" fmla="*/ 0 h 3171825"/>
              <a:gd name="connsiteX9" fmla="*/ 700617 w 3094704"/>
              <a:gd name="connsiteY9" fmla="*/ 130175 h 3171825"/>
              <a:gd name="connsiteX10" fmla="*/ 1964267 w 3094704"/>
              <a:gd name="connsiteY10" fmla="*/ 1152525 h 3171825"/>
              <a:gd name="connsiteX0" fmla="*/ 1964267 w 3094704"/>
              <a:gd name="connsiteY0" fmla="*/ 1152525 h 3171825"/>
              <a:gd name="connsiteX1" fmla="*/ 3094568 w 3094704"/>
              <a:gd name="connsiteY1" fmla="*/ 2063750 h 3171825"/>
              <a:gd name="connsiteX2" fmla="*/ 3075517 w 3094704"/>
              <a:gd name="connsiteY2" fmla="*/ 3162300 h 3171825"/>
              <a:gd name="connsiteX3" fmla="*/ 2681817 w 3094704"/>
              <a:gd name="connsiteY3" fmla="*/ 3162300 h 3171825"/>
              <a:gd name="connsiteX4" fmla="*/ 2135717 w 3094704"/>
              <a:gd name="connsiteY4" fmla="*/ 3171825 h 3171825"/>
              <a:gd name="connsiteX5" fmla="*/ 1259417 w 3094704"/>
              <a:gd name="connsiteY5" fmla="*/ 1885950 h 3171825"/>
              <a:gd name="connsiteX6" fmla="*/ 291677 w 3094704"/>
              <a:gd name="connsiteY6" fmla="*/ 230505 h 3171825"/>
              <a:gd name="connsiteX7" fmla="*/ 0 w 3094704"/>
              <a:gd name="connsiteY7" fmla="*/ 112395 h 3171825"/>
              <a:gd name="connsiteX8" fmla="*/ 152400 w 3094704"/>
              <a:gd name="connsiteY8" fmla="*/ 0 h 3171825"/>
              <a:gd name="connsiteX9" fmla="*/ 700617 w 3094704"/>
              <a:gd name="connsiteY9" fmla="*/ 130175 h 3171825"/>
              <a:gd name="connsiteX10" fmla="*/ 1964267 w 3094704"/>
              <a:gd name="connsiteY10" fmla="*/ 1152525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4704" h="3171825">
                <a:moveTo>
                  <a:pt x="1964267" y="1152525"/>
                </a:moveTo>
                <a:lnTo>
                  <a:pt x="3094568" y="2063750"/>
                </a:lnTo>
                <a:cubicBezTo>
                  <a:pt x="3096685" y="2487083"/>
                  <a:pt x="3073400" y="2738967"/>
                  <a:pt x="3075517" y="3162300"/>
                </a:cubicBezTo>
                <a:lnTo>
                  <a:pt x="2681817" y="3162300"/>
                </a:lnTo>
                <a:lnTo>
                  <a:pt x="2135717" y="3171825"/>
                </a:lnTo>
                <a:lnTo>
                  <a:pt x="1259417" y="1885950"/>
                </a:lnTo>
                <a:lnTo>
                  <a:pt x="291677" y="230505"/>
                </a:lnTo>
                <a:lnTo>
                  <a:pt x="0" y="112395"/>
                </a:lnTo>
                <a:lnTo>
                  <a:pt x="152400" y="0"/>
                </a:lnTo>
                <a:lnTo>
                  <a:pt x="700617" y="130175"/>
                </a:lnTo>
                <a:lnTo>
                  <a:pt x="1964267" y="1152525"/>
                </a:lnTo>
                <a:close/>
              </a:path>
            </a:pathLst>
          </a:custGeom>
          <a:gradFill>
            <a:gsLst>
              <a:gs pos="0">
                <a:srgbClr val="FFFF00">
                  <a:alpha val="0"/>
                </a:srgbClr>
              </a:gs>
              <a:gs pos="24000">
                <a:srgbClr val="FFFF00">
                  <a:alpha val="49000"/>
                </a:srgbClr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>
              <a:solidFill>
                <a:prstClr val="white"/>
              </a:solidFill>
            </a:endParaRPr>
          </a:p>
        </p:txBody>
      </p:sp>
      <p:pic>
        <p:nvPicPr>
          <p:cNvPr id="195590" name="Picture 21">
            <a:extLst>
              <a:ext uri="{FF2B5EF4-FFF2-40B4-BE49-F238E27FC236}">
                <a16:creationId xmlns:a16="http://schemas.microsoft.com/office/drawing/2014/main" id="{7143D6D0-5BCD-4BFB-95EF-470DB0CD9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7" t="20007" b="22945"/>
          <a:stretch>
            <a:fillRect/>
          </a:stretch>
        </p:blipFill>
        <p:spPr bwMode="auto">
          <a:xfrm>
            <a:off x="2633663" y="2578100"/>
            <a:ext cx="244316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7155656-33AD-47DB-9D1E-F9B09BF04FDB}"/>
              </a:ext>
            </a:extLst>
          </p:cNvPr>
          <p:cNvSpPr/>
          <p:nvPr/>
        </p:nvSpPr>
        <p:spPr>
          <a:xfrm>
            <a:off x="1755776" y="2946400"/>
            <a:ext cx="2606675" cy="3086100"/>
          </a:xfrm>
          <a:custGeom>
            <a:avLst/>
            <a:gdLst>
              <a:gd name="connsiteX0" fmla="*/ 0 w 3474720"/>
              <a:gd name="connsiteY0" fmla="*/ 3086100 h 3086100"/>
              <a:gd name="connsiteX1" fmla="*/ 0 w 3474720"/>
              <a:gd name="connsiteY1" fmla="*/ 3086100 h 3086100"/>
              <a:gd name="connsiteX2" fmla="*/ 411480 w 3474720"/>
              <a:gd name="connsiteY2" fmla="*/ 2057400 h 3086100"/>
              <a:gd name="connsiteX3" fmla="*/ 1097280 w 3474720"/>
              <a:gd name="connsiteY3" fmla="*/ 175260 h 3086100"/>
              <a:gd name="connsiteX4" fmla="*/ 1082040 w 3474720"/>
              <a:gd name="connsiteY4" fmla="*/ 83820 h 3086100"/>
              <a:gd name="connsiteX5" fmla="*/ 1074420 w 3474720"/>
              <a:gd name="connsiteY5" fmla="*/ 68580 h 3086100"/>
              <a:gd name="connsiteX6" fmla="*/ 1295400 w 3474720"/>
              <a:gd name="connsiteY6" fmla="*/ 0 h 3086100"/>
              <a:gd name="connsiteX7" fmla="*/ 1546860 w 3474720"/>
              <a:gd name="connsiteY7" fmla="*/ 114300 h 3086100"/>
              <a:gd name="connsiteX8" fmla="*/ 1783080 w 3474720"/>
              <a:gd name="connsiteY8" fmla="*/ 327660 h 3086100"/>
              <a:gd name="connsiteX9" fmla="*/ 1889760 w 3474720"/>
              <a:gd name="connsiteY9" fmla="*/ 541020 h 3086100"/>
              <a:gd name="connsiteX10" fmla="*/ 2240280 w 3474720"/>
              <a:gd name="connsiteY10" fmla="*/ 1158240 h 3086100"/>
              <a:gd name="connsiteX11" fmla="*/ 2651760 w 3474720"/>
              <a:gd name="connsiteY11" fmla="*/ 1912620 h 3086100"/>
              <a:gd name="connsiteX12" fmla="*/ 3474720 w 3474720"/>
              <a:gd name="connsiteY12" fmla="*/ 3078480 h 3086100"/>
              <a:gd name="connsiteX13" fmla="*/ 0 w 3474720"/>
              <a:gd name="connsiteY13" fmla="*/ 3086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4720" h="3086100">
                <a:moveTo>
                  <a:pt x="0" y="3086100"/>
                </a:moveTo>
                <a:lnTo>
                  <a:pt x="0" y="3086100"/>
                </a:lnTo>
                <a:lnTo>
                  <a:pt x="411480" y="2057400"/>
                </a:lnTo>
                <a:lnTo>
                  <a:pt x="1097280" y="175260"/>
                </a:lnTo>
                <a:lnTo>
                  <a:pt x="1082040" y="83820"/>
                </a:lnTo>
                <a:lnTo>
                  <a:pt x="1074420" y="68580"/>
                </a:lnTo>
                <a:lnTo>
                  <a:pt x="1295400" y="0"/>
                </a:lnTo>
                <a:lnTo>
                  <a:pt x="1546860" y="114300"/>
                </a:lnTo>
                <a:lnTo>
                  <a:pt x="1783080" y="327660"/>
                </a:lnTo>
                <a:lnTo>
                  <a:pt x="1889760" y="541020"/>
                </a:lnTo>
                <a:lnTo>
                  <a:pt x="2240280" y="1158240"/>
                </a:lnTo>
                <a:lnTo>
                  <a:pt x="2651760" y="1912620"/>
                </a:lnTo>
                <a:lnTo>
                  <a:pt x="3474720" y="3078480"/>
                </a:lnTo>
                <a:lnTo>
                  <a:pt x="0" y="3086100"/>
                </a:lnTo>
                <a:close/>
              </a:path>
            </a:pathLst>
          </a:custGeom>
          <a:gradFill>
            <a:gsLst>
              <a:gs pos="0">
                <a:srgbClr val="1DDA04">
                  <a:alpha val="0"/>
                </a:srgbClr>
              </a:gs>
              <a:gs pos="22000">
                <a:srgbClr val="1DDA04">
                  <a:alpha val="40000"/>
                </a:srgbClr>
              </a:gs>
              <a:gs pos="100000">
                <a:srgbClr val="1DDA04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806B66F-ED2C-4395-8E36-84A186F906A4}"/>
              </a:ext>
            </a:extLst>
          </p:cNvPr>
          <p:cNvSpPr/>
          <p:nvPr/>
        </p:nvSpPr>
        <p:spPr>
          <a:xfrm>
            <a:off x="3373438" y="3095625"/>
            <a:ext cx="119062" cy="158750"/>
          </a:xfrm>
          <a:custGeom>
            <a:avLst/>
            <a:gdLst>
              <a:gd name="connsiteX0" fmla="*/ 0 w 158750"/>
              <a:gd name="connsiteY0" fmla="*/ 0 h 158750"/>
              <a:gd name="connsiteX1" fmla="*/ 158750 w 158750"/>
              <a:gd name="connsiteY1" fmla="*/ 127000 h 158750"/>
              <a:gd name="connsiteX2" fmla="*/ 152400 w 158750"/>
              <a:gd name="connsiteY2" fmla="*/ 158750 h 158750"/>
              <a:gd name="connsiteX3" fmla="*/ 12700 w 158750"/>
              <a:gd name="connsiteY3" fmla="*/ 57150 h 158750"/>
              <a:gd name="connsiteX4" fmla="*/ 0 w 158750"/>
              <a:gd name="connsiteY4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" h="158750">
                <a:moveTo>
                  <a:pt x="0" y="0"/>
                </a:moveTo>
                <a:lnTo>
                  <a:pt x="158750" y="127000"/>
                </a:lnTo>
                <a:lnTo>
                  <a:pt x="152400" y="158750"/>
                </a:lnTo>
                <a:lnTo>
                  <a:pt x="12700" y="571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00">
                  <a:alpha val="5000"/>
                </a:srgbClr>
              </a:gs>
              <a:gs pos="100000">
                <a:srgbClr val="FFFF00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195595" name="Title 5">
            <a:extLst>
              <a:ext uri="{FF2B5EF4-FFF2-40B4-BE49-F238E27FC236}">
                <a16:creationId xmlns:a16="http://schemas.microsoft.com/office/drawing/2014/main" id="{5B8D5BA7-2ADC-471D-81A8-29A47E45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549275"/>
            <a:ext cx="7254875" cy="868363"/>
          </a:xfrm>
        </p:spPr>
        <p:txBody>
          <a:bodyPr/>
          <a:lstStyle/>
          <a:p>
            <a:r>
              <a:rPr lang="en-NZ" altLang="en-US"/>
              <a:t>Into the carriageway (either </a:t>
            </a:r>
            <a:br>
              <a:rPr lang="en-NZ" altLang="en-US"/>
            </a:br>
            <a:r>
              <a:rPr lang="en-NZ" altLang="en-US"/>
              <a:t>parking lane, shoulder or traffic lane)</a:t>
            </a:r>
          </a:p>
        </p:txBody>
      </p:sp>
      <p:pic>
        <p:nvPicPr>
          <p:cNvPr id="195596" name="Picture 8" descr="CoPTTM button.png">
            <a:extLst>
              <a:ext uri="{FF2B5EF4-FFF2-40B4-BE49-F238E27FC236}">
                <a16:creationId xmlns:a16="http://schemas.microsoft.com/office/drawing/2014/main" id="{6A606E01-5C0B-4E01-90C6-77D77BF3D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-114300"/>
            <a:ext cx="15176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7" name="TextBox 7">
            <a:extLst>
              <a:ext uri="{FF2B5EF4-FFF2-40B4-BE49-F238E27FC236}">
                <a16:creationId xmlns:a16="http://schemas.microsoft.com/office/drawing/2014/main" id="{A627BA36-FA03-4FF9-83F0-AF9A9CBF9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25" y="1112838"/>
            <a:ext cx="1254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sz="1400" b="1">
                <a:solidFill>
                  <a:srgbClr val="000000"/>
                </a:solidFill>
              </a:rPr>
              <a:t>TMD F2.3</a:t>
            </a:r>
          </a:p>
        </p:txBody>
      </p:sp>
      <p:pic>
        <p:nvPicPr>
          <p:cNvPr id="195598" name="Picture 4">
            <a:extLst>
              <a:ext uri="{FF2B5EF4-FFF2-40B4-BE49-F238E27FC236}">
                <a16:creationId xmlns:a16="http://schemas.microsoft.com/office/drawing/2014/main" id="{03049172-4758-441C-8293-389B5117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22594"/>
          <a:stretch>
            <a:fillRect/>
          </a:stretch>
        </p:blipFill>
        <p:spPr bwMode="auto">
          <a:xfrm>
            <a:off x="6040438" y="1600200"/>
            <a:ext cx="13779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99E682B5-FAB0-459A-B6CA-E46CA6EE8969}"/>
              </a:ext>
            </a:extLst>
          </p:cNvPr>
          <p:cNvSpPr txBox="1">
            <a:spLocks/>
          </p:cNvSpPr>
          <p:nvPr/>
        </p:nvSpPr>
        <p:spPr bwMode="auto">
          <a:xfrm>
            <a:off x="5456238" y="1506538"/>
            <a:ext cx="3611562" cy="4640262"/>
          </a:xfrm>
          <a:prstGeom prst="rect">
            <a:avLst/>
          </a:prstGeom>
          <a:solidFill>
            <a:srgbClr val="FFFF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1950" indent="-2730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2667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700" indent="-2794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68400" indent="-2667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5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82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40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972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NZ" altLang="en-US"/>
              <a:t>Can use cone bars at attended sites – must  use safety fences or barriers for unattended sites </a:t>
            </a:r>
          </a:p>
          <a:p>
            <a:r>
              <a:rPr lang="en-NZ" altLang="en-US"/>
              <a:t>Provide safety zones</a:t>
            </a:r>
          </a:p>
          <a:p>
            <a:r>
              <a:rPr lang="en-NZ" altLang="en-US"/>
              <a:t>Use kerb ramps (or driveways)</a:t>
            </a:r>
          </a:p>
          <a:p>
            <a:r>
              <a:rPr lang="en-NZ" altLang="en-US"/>
              <a:t>Must have pedestrian signs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8295DE-522C-4FF5-948D-1A3CEFE7F6EF}"/>
              </a:ext>
            </a:extLst>
          </p:cNvPr>
          <p:cNvSpPr/>
          <p:nvPr/>
        </p:nvSpPr>
        <p:spPr bwMode="auto">
          <a:xfrm>
            <a:off x="201005" y="635790"/>
            <a:ext cx="659118" cy="659609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4FD401E9-F4C9-4195-A5DB-BB5542B9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15" y="626166"/>
            <a:ext cx="624292" cy="646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defRPr sz="24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itchFamily="34" charset="0"/>
              <a:buChar char="•"/>
              <a:defRPr sz="24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itchFamily="34" charset="0"/>
              <a:buChar char="–"/>
              <a:defRPr sz="20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56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NZ" altLang="en-US" sz="3600" b="1" dirty="0">
                <a:solidFill>
                  <a:prstClr val="white"/>
                </a:solidFill>
              </a:rPr>
              <a:t>3</a:t>
            </a:r>
            <a:endParaRPr lang="en-NZ" altLang="en-US" sz="32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8C7FDD-D11C-47BC-B2DE-28644BA4BC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sz="6000" dirty="0"/>
          </a:p>
        </p:txBody>
      </p:sp>
      <p:sp>
        <p:nvSpPr>
          <p:cNvPr id="196611" name="Rectangle 4">
            <a:extLst>
              <a:ext uri="{FF2B5EF4-FFF2-40B4-BE49-F238E27FC236}">
                <a16:creationId xmlns:a16="http://schemas.microsoft.com/office/drawing/2014/main" id="{98559689-8F5C-4EBC-B4FA-4AE708F7D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687638"/>
            <a:ext cx="83677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sz="8000">
                <a:solidFill>
                  <a:schemeClr val="bg1"/>
                </a:solidFill>
              </a:rPr>
              <a:t>CoPTTM Training</a:t>
            </a:r>
            <a:br>
              <a:rPr lang="en-NZ" altLang="en-US" sz="8000">
                <a:solidFill>
                  <a:schemeClr val="tx1"/>
                </a:solidFill>
              </a:rPr>
            </a:br>
            <a:r>
              <a:rPr lang="en-NZ" altLang="en-US" sz="8000">
                <a:solidFill>
                  <a:srgbClr val="AFBD21"/>
                </a:solidFill>
              </a:rPr>
              <a:t>Raising the bar</a:t>
            </a:r>
            <a:endParaRPr lang="en-NZ" altLang="en-US" sz="8000">
              <a:solidFill>
                <a:schemeClr val="tx1"/>
              </a:solidFill>
            </a:endParaRPr>
          </a:p>
        </p:txBody>
      </p:sp>
      <p:pic>
        <p:nvPicPr>
          <p:cNvPr id="196612" name="Picture 11" descr="NZTA Logo RGB.jpg">
            <a:extLst>
              <a:ext uri="{FF2B5EF4-FFF2-40B4-BE49-F238E27FC236}">
                <a16:creationId xmlns:a16="http://schemas.microsoft.com/office/drawing/2014/main" id="{B0F4AD8F-32CA-4C3C-8D0A-F39ABD918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731838"/>
            <a:ext cx="36972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483F490-DA7C-45EB-A833-0E4B2AEE3990}"/>
              </a:ext>
            </a:extLst>
          </p:cNvPr>
          <p:cNvSpPr/>
          <p:nvPr/>
        </p:nvSpPr>
        <p:spPr>
          <a:xfrm>
            <a:off x="217714" y="1872339"/>
            <a:ext cx="8577943" cy="12627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77157" name="Title 1">
            <a:extLst>
              <a:ext uri="{FF2B5EF4-FFF2-40B4-BE49-F238E27FC236}">
                <a16:creationId xmlns:a16="http://schemas.microsoft.com/office/drawing/2014/main" id="{9F897EBF-5A1A-4CA4-8091-DE730698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trainers</a:t>
            </a:r>
            <a:endParaRPr lang="en-NZ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17C03-AF5B-46B5-9AB6-AF5FB6466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8" y="3370263"/>
            <a:ext cx="5080000" cy="2392362"/>
          </a:xfrm>
        </p:spPr>
        <p:txBody>
          <a:bodyPr/>
          <a:lstStyle/>
          <a:p>
            <a:pPr lvl="1"/>
            <a:r>
              <a:rPr lang="en-NZ" altLang="en-US"/>
              <a:t>Meet 2 to 3 times a year</a:t>
            </a:r>
          </a:p>
          <a:p>
            <a:pPr lvl="1"/>
            <a:r>
              <a:rPr lang="en-NZ" altLang="en-US"/>
              <a:t>Currently piloting in Wgtn</a:t>
            </a:r>
          </a:p>
          <a:p>
            <a:pPr lvl="1"/>
            <a:r>
              <a:rPr lang="en-NZ" altLang="en-US"/>
              <a:t>Full roll-out later this year</a:t>
            </a:r>
          </a:p>
          <a:p>
            <a:pPr lvl="1"/>
            <a:r>
              <a:rPr lang="en-NZ" altLang="en-US"/>
              <a:t>Trainers are really interested</a:t>
            </a:r>
          </a:p>
          <a:p>
            <a:endParaRPr lang="en-NZ" altLang="en-US"/>
          </a:p>
        </p:txBody>
      </p:sp>
      <p:sp>
        <p:nvSpPr>
          <p:cNvPr id="177159" name="Subtitle 4">
            <a:extLst>
              <a:ext uri="{FF2B5EF4-FFF2-40B4-BE49-F238E27FC236}">
                <a16:creationId xmlns:a16="http://schemas.microsoft.com/office/drawing/2014/main" id="{7E4BBFD2-09BE-4699-BBF1-DC2CBFFFE1A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Centres of excellence (COE)</a:t>
            </a:r>
          </a:p>
        </p:txBody>
      </p:sp>
      <p:sp>
        <p:nvSpPr>
          <p:cNvPr id="177160" name="Rectangle 5">
            <a:extLst>
              <a:ext uri="{FF2B5EF4-FFF2-40B4-BE49-F238E27FC236}">
                <a16:creationId xmlns:a16="http://schemas.microsoft.com/office/drawing/2014/main" id="{64C705FF-F353-4EA9-8386-90B1E615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2087563"/>
            <a:ext cx="7967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A group of trainers working collaboratively within a region to lift the quality of CoPTTM training</a:t>
            </a:r>
          </a:p>
        </p:txBody>
      </p:sp>
      <p:sp>
        <p:nvSpPr>
          <p:cNvPr id="177161" name="AutoShape 11" descr="Image result for check mark">
            <a:extLst>
              <a:ext uri="{FF2B5EF4-FFF2-40B4-BE49-F238E27FC236}">
                <a16:creationId xmlns:a16="http://schemas.microsoft.com/office/drawing/2014/main" id="{69C64026-0987-4AF7-B155-723031A7D1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NZ" altLang="en-US" sz="1800">
              <a:solidFill>
                <a:schemeClr val="tx1"/>
              </a:solidFill>
            </a:endParaRPr>
          </a:p>
        </p:txBody>
      </p:sp>
      <p:pic>
        <p:nvPicPr>
          <p:cNvPr id="178190" name="Picture 14" descr="Image result for check mark">
            <a:extLst>
              <a:ext uri="{FF2B5EF4-FFF2-40B4-BE49-F238E27FC236}">
                <a16:creationId xmlns:a16="http://schemas.microsoft.com/office/drawing/2014/main" id="{84A89DB0-4116-4133-BC61-5B08EFC0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35052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A66D192E-7213-4C78-958F-D75E0F81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trainers</a:t>
            </a:r>
            <a:endParaRPr lang="en-NZ" altLang="en-US"/>
          </a:p>
        </p:txBody>
      </p:sp>
      <p:sp>
        <p:nvSpPr>
          <p:cNvPr id="178179" name="Subtitle 13">
            <a:extLst>
              <a:ext uri="{FF2B5EF4-FFF2-40B4-BE49-F238E27FC236}">
                <a16:creationId xmlns:a16="http://schemas.microsoft.com/office/drawing/2014/main" id="{9966FE1C-03CE-4B2D-8E64-2487325E0F9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Centres of excellence (COE)</a:t>
            </a:r>
          </a:p>
          <a:p>
            <a:endParaRPr lang="en-NZ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C3B93-5155-4F4D-89FA-C124E18D5F57}"/>
              </a:ext>
            </a:extLst>
          </p:cNvPr>
          <p:cNvSpPr/>
          <p:nvPr/>
        </p:nvSpPr>
        <p:spPr>
          <a:xfrm>
            <a:off x="546099" y="2220684"/>
            <a:ext cx="3024415" cy="297723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78183" name="Rectangle 2">
            <a:extLst>
              <a:ext uri="{FF2B5EF4-FFF2-40B4-BE49-F238E27FC236}">
                <a16:creationId xmlns:a16="http://schemas.microsoft.com/office/drawing/2014/main" id="{A689B25A-B378-41D3-BC3B-781EBBD6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8" y="2740025"/>
            <a:ext cx="22479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Provide opportunities for trainers to improve delivery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048AC-9AD8-4935-8EAD-0A695D997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302250"/>
            <a:ext cx="496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90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NZ" altLang="en-US" sz="2000" b="1"/>
              <a:t>Proposing changes to training material to NZTA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21AF9C-34A9-4670-8F66-4AFB027F2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1725613"/>
            <a:ext cx="408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NZ" altLang="en-US" sz="2000" b="1"/>
              <a:t>Buddy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62F5C-EC92-4E1C-9DF5-52781D285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2343150"/>
            <a:ext cx="280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NZ" altLang="en-US" sz="2000" b="1"/>
              <a:t>Visiting other trainers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A23A23-E44A-4EB3-830F-A88BF6561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2917825"/>
            <a:ext cx="1423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NZ" altLang="en-US" sz="2000" b="1"/>
              <a:t>Mentoring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5C415C-D23A-463D-891E-F7D2146B1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490913"/>
            <a:ext cx="458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NZ" altLang="en-US" sz="2000" b="1"/>
              <a:t>Discussing options for delivery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7B549-EEFD-472E-A56D-B40E85679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4065588"/>
            <a:ext cx="494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NZ" altLang="en-US" sz="2000" b="1"/>
              <a:t>Establishing RCA local requirements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767F95-AC1B-44E6-9778-4BDE96D61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8" y="4597400"/>
            <a:ext cx="1989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90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buFontTx/>
              <a:buNone/>
            </a:pPr>
            <a:r>
              <a:rPr lang="en-NZ" altLang="en-US" sz="2000" b="1"/>
              <a:t>Moderation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9E0581C-8179-4AC6-A0F6-35B6619C31B3}"/>
              </a:ext>
            </a:extLst>
          </p:cNvPr>
          <p:cNvSpPr/>
          <p:nvPr/>
        </p:nvSpPr>
        <p:spPr>
          <a:xfrm>
            <a:off x="1247775" y="2162175"/>
            <a:ext cx="7286625" cy="1176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79203" name="Title 1">
            <a:extLst>
              <a:ext uri="{FF2B5EF4-FFF2-40B4-BE49-F238E27FC236}">
                <a16:creationId xmlns:a16="http://schemas.microsoft.com/office/drawing/2014/main" id="{4E96EABA-C6F9-4370-AA13-B8C005E9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trainers</a:t>
            </a:r>
          </a:p>
        </p:txBody>
      </p:sp>
      <p:sp>
        <p:nvSpPr>
          <p:cNvPr id="179204" name="Content Placeholder 2">
            <a:extLst>
              <a:ext uri="{FF2B5EF4-FFF2-40B4-BE49-F238E27FC236}">
                <a16:creationId xmlns:a16="http://schemas.microsoft.com/office/drawing/2014/main" id="{9EF56340-AA95-4D31-AEAD-1D3B70410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2368550"/>
            <a:ext cx="7002463" cy="925513"/>
          </a:xfrm>
        </p:spPr>
        <p:txBody>
          <a:bodyPr/>
          <a:lstStyle/>
          <a:p>
            <a:pPr marL="88900" lvl="1" indent="0">
              <a:buFont typeface="Arial" panose="020B0604020202020204" pitchFamily="34" charset="0"/>
              <a:buNone/>
            </a:pPr>
            <a:r>
              <a:rPr lang="en-NZ" altLang="en-US"/>
              <a:t>Trainer requests a member of the COE to complete moderation of their training</a:t>
            </a:r>
          </a:p>
          <a:p>
            <a:endParaRPr lang="en-NZ" altLang="en-US"/>
          </a:p>
        </p:txBody>
      </p:sp>
      <p:sp>
        <p:nvSpPr>
          <p:cNvPr id="179205" name="Subtitle 3">
            <a:extLst>
              <a:ext uri="{FF2B5EF4-FFF2-40B4-BE49-F238E27FC236}">
                <a16:creationId xmlns:a16="http://schemas.microsoft.com/office/drawing/2014/main" id="{6EAB6735-FD6B-466C-B3F2-1CA64E02AE8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Moderation / Audit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80FD91-FC4B-4E4E-86DE-4BABD5673CDD}"/>
              </a:ext>
            </a:extLst>
          </p:cNvPr>
          <p:cNvSpPr/>
          <p:nvPr/>
        </p:nvSpPr>
        <p:spPr>
          <a:xfrm>
            <a:off x="461965" y="1831328"/>
            <a:ext cx="1990948" cy="51077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NZ" sz="2400" b="1" dirty="0">
                <a:solidFill>
                  <a:schemeClr val="bg1"/>
                </a:solidFill>
              </a:rPr>
              <a:t>Moderation</a:t>
            </a:r>
            <a:endParaRPr lang="en-N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69DFCE-898F-43A7-A7FA-3EC156EAC5E9}"/>
              </a:ext>
            </a:extLst>
          </p:cNvPr>
          <p:cNvSpPr/>
          <p:nvPr/>
        </p:nvSpPr>
        <p:spPr>
          <a:xfrm>
            <a:off x="1247775" y="4325938"/>
            <a:ext cx="7286625" cy="1538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1868A8-3204-4FF4-999D-82BE33006390}"/>
              </a:ext>
            </a:extLst>
          </p:cNvPr>
          <p:cNvSpPr txBox="1">
            <a:spLocks/>
          </p:cNvSpPr>
          <p:nvPr/>
        </p:nvSpPr>
        <p:spPr bwMode="auto">
          <a:xfrm>
            <a:off x="1328738" y="4532313"/>
            <a:ext cx="70612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1950" indent="-2730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2667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700" indent="-2794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68400" indent="-2667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5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82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40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972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NZ" altLang="en-US"/>
              <a:t>NZTA have serious concerns about the training being delivered. They commission a senior trainer to complete an audit</a:t>
            </a:r>
          </a:p>
          <a:p>
            <a:endParaRPr lang="en-NZ" alt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243BC0-3213-4032-92AB-B31354712E3D}"/>
              </a:ext>
            </a:extLst>
          </p:cNvPr>
          <p:cNvSpPr/>
          <p:nvPr/>
        </p:nvSpPr>
        <p:spPr>
          <a:xfrm>
            <a:off x="461965" y="3993956"/>
            <a:ext cx="1990948" cy="51077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NZ" sz="2400" b="1" dirty="0"/>
              <a:t>Audit</a:t>
            </a: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2065502B-9AD6-4F0B-83B0-1C839B77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95A9C-152A-42FB-84C9-836A0A0A0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025360"/>
            <a:ext cx="2437169" cy="3446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4432D1-EE91-4735-9720-8F51F5870112}"/>
              </a:ext>
            </a:extLst>
          </p:cNvPr>
          <p:cNvSpPr txBox="1">
            <a:spLocks/>
          </p:cNvSpPr>
          <p:nvPr/>
        </p:nvSpPr>
        <p:spPr bwMode="auto">
          <a:xfrm>
            <a:off x="3868738" y="1614488"/>
            <a:ext cx="507206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algn="l" rtl="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defRPr sz="2400" kern="1200">
                <a:solidFill>
                  <a:srgbClr val="00456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19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itchFamily="34" charset="0"/>
              <a:buChar char="•"/>
              <a:defRPr sz="2400" kern="1200">
                <a:solidFill>
                  <a:srgbClr val="00456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2547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FBD21"/>
              </a:buClr>
              <a:buFont typeface="Lucida Sans" pitchFamily="34" charset="0"/>
              <a:buChar char="–"/>
              <a:defRPr sz="2000" kern="1200">
                <a:solidFill>
                  <a:srgbClr val="00456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01700" indent="-279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rgbClr val="00456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00456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>
              <a:buFont typeface="Arial" pitchFamily="34" charset="0"/>
              <a:buNone/>
              <a:defRPr/>
            </a:pPr>
            <a:r>
              <a:rPr lang="en-NZ" b="1" dirty="0"/>
              <a:t>Report is like a warrant of fitness check for the trainer</a:t>
            </a:r>
          </a:p>
          <a:p>
            <a:pPr marL="88900" lvl="1" indent="0">
              <a:buFont typeface="Arial" pitchFamily="34" charset="0"/>
              <a:buNone/>
              <a:defRPr/>
            </a:pPr>
            <a:endParaRPr lang="en-NZ" dirty="0"/>
          </a:p>
          <a:p>
            <a:pPr marL="88900" lvl="1" indent="0">
              <a:buFont typeface="Arial" pitchFamily="34" charset="0"/>
              <a:buNone/>
              <a:defRPr/>
            </a:pPr>
            <a:r>
              <a:rPr lang="en-NZ" b="1" dirty="0"/>
              <a:t>Same form used for both moderation and audit:</a:t>
            </a:r>
          </a:p>
          <a:p>
            <a:pPr lvl="1">
              <a:defRPr/>
            </a:pPr>
            <a:r>
              <a:rPr lang="en-NZ" dirty="0"/>
              <a:t>Moderation report goes to the trainer for action</a:t>
            </a:r>
          </a:p>
          <a:p>
            <a:pPr lvl="1">
              <a:defRPr/>
            </a:pPr>
            <a:r>
              <a:rPr lang="en-NZ" dirty="0"/>
              <a:t>Audit report goes to NZTA for action</a:t>
            </a:r>
          </a:p>
        </p:txBody>
      </p:sp>
      <p:sp>
        <p:nvSpPr>
          <p:cNvPr id="180229" name="Subtitle 3">
            <a:extLst>
              <a:ext uri="{FF2B5EF4-FFF2-40B4-BE49-F238E27FC236}">
                <a16:creationId xmlns:a16="http://schemas.microsoft.com/office/drawing/2014/main" id="{72EA6DBC-F22E-4525-BB8A-D3C85877B64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Moderation / Audit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1D36C626-E040-4311-B272-13DCBACB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trainers</a:t>
            </a:r>
            <a:endParaRPr lang="en-NZ" altLang="en-US"/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C3A78FF3-6E73-4AC0-9CBA-3136CA327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238"/>
            <a:ext cx="4622800" cy="3146425"/>
          </a:xfrm>
        </p:spPr>
        <p:txBody>
          <a:bodyPr/>
          <a:lstStyle/>
          <a:p>
            <a:pPr lvl="1"/>
            <a:r>
              <a:rPr lang="en-NZ" altLang="en-US">
                <a:solidFill>
                  <a:srgbClr val="C00000"/>
                </a:solidFill>
              </a:rPr>
              <a:t>Introduced as part of the COE</a:t>
            </a:r>
          </a:p>
          <a:p>
            <a:pPr lvl="1"/>
            <a:r>
              <a:rPr lang="en-NZ" altLang="en-US"/>
              <a:t>Gives trainer feedback on how the learning is progressing </a:t>
            </a:r>
          </a:p>
          <a:p>
            <a:pPr lvl="1"/>
            <a:r>
              <a:rPr lang="en-NZ" altLang="en-US"/>
              <a:t>Highlights areas where trainer may need to adapt their delivery to improve learning</a:t>
            </a:r>
          </a:p>
          <a:p>
            <a:pPr lvl="1"/>
            <a:endParaRPr lang="en-NZ" altLang="en-US"/>
          </a:p>
          <a:p>
            <a:pPr lvl="1"/>
            <a:endParaRPr lang="en-NZ" altLang="en-US"/>
          </a:p>
          <a:p>
            <a:endParaRPr lang="en-NZ" altLang="en-US"/>
          </a:p>
        </p:txBody>
      </p:sp>
      <p:sp>
        <p:nvSpPr>
          <p:cNvPr id="181252" name="Subtitle 3">
            <a:extLst>
              <a:ext uri="{FF2B5EF4-FFF2-40B4-BE49-F238E27FC236}">
                <a16:creationId xmlns:a16="http://schemas.microsoft.com/office/drawing/2014/main" id="{14C5B674-4F26-4234-A759-69E1047BA64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Course evaluations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F76AE-1AD6-42E5-B43C-1B5922A51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1712780"/>
            <a:ext cx="2607661" cy="3687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>
            <a:extLst>
              <a:ext uri="{FF2B5EF4-FFF2-40B4-BE49-F238E27FC236}">
                <a16:creationId xmlns:a16="http://schemas.microsoft.com/office/drawing/2014/main" id="{C02BAA24-81CB-4964-A579-A4E0CB0B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r>
              <a:rPr lang="en-NZ" altLang="en-US" sz="3200"/>
              <a:t>Raising the bar with trainers</a:t>
            </a:r>
            <a:endParaRPr lang="en-NZ" altLang="en-US"/>
          </a:p>
        </p:txBody>
      </p:sp>
      <p:sp>
        <p:nvSpPr>
          <p:cNvPr id="182275" name="Content Placeholder 2">
            <a:extLst>
              <a:ext uri="{FF2B5EF4-FFF2-40B4-BE49-F238E27FC236}">
                <a16:creationId xmlns:a16="http://schemas.microsoft.com/office/drawing/2014/main" id="{EAAE9C3E-215E-481B-8586-B51C505FF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775"/>
            <a:ext cx="8556625" cy="4321175"/>
          </a:xfrm>
        </p:spPr>
        <p:txBody>
          <a:bodyPr/>
          <a:lstStyle/>
          <a:p>
            <a:pPr lvl="1"/>
            <a:r>
              <a:rPr lang="en-NZ" altLang="en-US"/>
              <a:t>After courses are completed, NZTA will randomly select which courses trainers are to submit evaluations for </a:t>
            </a:r>
          </a:p>
          <a:p>
            <a:pPr lvl="1"/>
            <a:endParaRPr lang="en-NZ" altLang="en-US"/>
          </a:p>
          <a:p>
            <a:pPr lvl="1"/>
            <a:endParaRPr lang="en-NZ" altLang="en-US"/>
          </a:p>
          <a:p>
            <a:endParaRPr lang="en-NZ" altLang="en-US"/>
          </a:p>
        </p:txBody>
      </p:sp>
      <p:sp>
        <p:nvSpPr>
          <p:cNvPr id="182276" name="Subtitle 3">
            <a:extLst>
              <a:ext uri="{FF2B5EF4-FFF2-40B4-BE49-F238E27FC236}">
                <a16:creationId xmlns:a16="http://schemas.microsoft.com/office/drawing/2014/main" id="{40724039-AE63-405B-B0DD-6BC848533DE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68313" y="1196975"/>
            <a:ext cx="8207375" cy="431800"/>
          </a:xfrm>
        </p:spPr>
        <p:txBody>
          <a:bodyPr/>
          <a:lstStyle/>
          <a:p>
            <a:r>
              <a:rPr lang="en-NZ" altLang="en-US"/>
              <a:t>Course evaluations</a:t>
            </a:r>
          </a:p>
        </p:txBody>
      </p:sp>
      <p:pic>
        <p:nvPicPr>
          <p:cNvPr id="182277" name="Picture 6" descr="http://www.clker.com/cliparts/u/K/N/y/3/7/curved-arrow-hi.png">
            <a:extLst>
              <a:ext uri="{FF2B5EF4-FFF2-40B4-BE49-F238E27FC236}">
                <a16:creationId xmlns:a16="http://schemas.microsoft.com/office/drawing/2014/main" id="{86C0CE5F-01C9-442A-867A-91F212D9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3603">
            <a:off x="2385219" y="3513931"/>
            <a:ext cx="27971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BD0C3-3AA7-4F26-8530-56C764976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811630"/>
            <a:ext cx="1742610" cy="2464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2279" name="Picture 11" descr="NZTA Logo RGB.jpg">
            <a:extLst>
              <a:ext uri="{FF2B5EF4-FFF2-40B4-BE49-F238E27FC236}">
                <a16:creationId xmlns:a16="http://schemas.microsoft.com/office/drawing/2014/main" id="{F9FCC8F8-E1F3-4A95-B118-714F48F69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581525"/>
            <a:ext cx="2938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D4CBAFE-17F7-4FC2-B396-BC1B039535D2}"/>
              </a:ext>
            </a:extLst>
          </p:cNvPr>
          <p:cNvSpPr/>
          <p:nvPr/>
        </p:nvSpPr>
        <p:spPr>
          <a:xfrm>
            <a:off x="4703763" y="3317875"/>
            <a:ext cx="3787775" cy="2133600"/>
          </a:xfrm>
          <a:prstGeom prst="roundRect">
            <a:avLst>
              <a:gd name="adj" fmla="val 17076"/>
            </a:avLst>
          </a:prstGeom>
          <a:solidFill>
            <a:srgbClr val="F68D3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C37E51F-9CD9-46A2-AF1C-A25B5FED96CD}"/>
              </a:ext>
            </a:extLst>
          </p:cNvPr>
          <p:cNvSpPr/>
          <p:nvPr/>
        </p:nvSpPr>
        <p:spPr>
          <a:xfrm>
            <a:off x="4949371" y="3670527"/>
            <a:ext cx="3396343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079C750-D596-412E-B255-A55326D366DB}"/>
              </a:ext>
            </a:extLst>
          </p:cNvPr>
          <p:cNvSpPr/>
          <p:nvPr/>
        </p:nvSpPr>
        <p:spPr>
          <a:xfrm>
            <a:off x="595224" y="3715659"/>
            <a:ext cx="3394800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B43F46-E271-413F-9336-599A741BAFC9}"/>
              </a:ext>
            </a:extLst>
          </p:cNvPr>
          <p:cNvSpPr/>
          <p:nvPr/>
        </p:nvSpPr>
        <p:spPr>
          <a:xfrm>
            <a:off x="1509486" y="1683657"/>
            <a:ext cx="5384800" cy="1219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183308" name="Title 1">
            <a:extLst>
              <a:ext uri="{FF2B5EF4-FFF2-40B4-BE49-F238E27FC236}">
                <a16:creationId xmlns:a16="http://schemas.microsoft.com/office/drawing/2014/main" id="{816FAF7F-2DA7-4BC0-8981-30F84067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sz="3200"/>
              <a:t>Priority project</a:t>
            </a:r>
          </a:p>
        </p:txBody>
      </p:sp>
      <p:sp>
        <p:nvSpPr>
          <p:cNvPr id="183309" name="Rectangle 3">
            <a:extLst>
              <a:ext uri="{FF2B5EF4-FFF2-40B4-BE49-F238E27FC236}">
                <a16:creationId xmlns:a16="http://schemas.microsoft.com/office/drawing/2014/main" id="{3AA9CFAD-8587-4FDD-A9CA-2C9DB361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910013"/>
            <a:ext cx="2959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Raising the bar with trainers</a:t>
            </a:r>
          </a:p>
        </p:txBody>
      </p:sp>
      <p:sp>
        <p:nvSpPr>
          <p:cNvPr id="183310" name="Rectangle 4">
            <a:extLst>
              <a:ext uri="{FF2B5EF4-FFF2-40B4-BE49-F238E27FC236}">
                <a16:creationId xmlns:a16="http://schemas.microsoft.com/office/drawing/2014/main" id="{F2C198DA-3900-4A0C-BE61-F661E0EA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25" y="3863975"/>
            <a:ext cx="2938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Raising the bar with training</a:t>
            </a:r>
          </a:p>
        </p:txBody>
      </p:sp>
      <p:sp>
        <p:nvSpPr>
          <p:cNvPr id="183311" name="Rectangle 5">
            <a:extLst>
              <a:ext uri="{FF2B5EF4-FFF2-40B4-BE49-F238E27FC236}">
                <a16:creationId xmlns:a16="http://schemas.microsoft.com/office/drawing/2014/main" id="{26D2211B-5EE7-4177-85CE-A3AC4EDD6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63725"/>
            <a:ext cx="434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AFBD21"/>
              </a:buClr>
              <a:buFont typeface="Arial" panose="020B0604020202020204" pitchFamily="34" charset="0"/>
              <a:buChar char="•"/>
              <a:defRPr sz="24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FBD21"/>
              </a:buClr>
              <a:buFont typeface="Lucida Sans" panose="020B0602040502020204" pitchFamily="34" charset="0"/>
              <a:buChar char="–"/>
              <a:defRPr sz="20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045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NZ" altLang="en-US" b="1">
                <a:solidFill>
                  <a:schemeClr val="bg1"/>
                </a:solidFill>
              </a:rPr>
              <a:t>CGG Priority project: </a:t>
            </a:r>
            <a:br>
              <a:rPr lang="en-NZ" altLang="en-US" b="1">
                <a:solidFill>
                  <a:schemeClr val="bg1"/>
                </a:solidFill>
              </a:rPr>
            </a:br>
            <a:r>
              <a:rPr lang="en-NZ" altLang="en-US" b="1">
                <a:solidFill>
                  <a:schemeClr val="bg1"/>
                </a:solidFill>
              </a:rPr>
              <a:t>Moderation of trainers </a:t>
            </a:r>
            <a:endParaRPr lang="en-NZ" altLang="en-US" sz="1800" b="1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8878D2-D590-4FE9-924A-145EC05F0EDB}"/>
              </a:ext>
            </a:extLst>
          </p:cNvPr>
          <p:cNvCxnSpPr/>
          <p:nvPr/>
        </p:nvCxnSpPr>
        <p:spPr>
          <a:xfrm flipH="1">
            <a:off x="2292350" y="2903538"/>
            <a:ext cx="1909763" cy="812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089812-7F7E-4E28-AEB0-B0A0F0193D05}"/>
              </a:ext>
            </a:extLst>
          </p:cNvPr>
          <p:cNvCxnSpPr/>
          <p:nvPr/>
        </p:nvCxnSpPr>
        <p:spPr>
          <a:xfrm>
            <a:off x="4202113" y="2903538"/>
            <a:ext cx="2444750" cy="766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F055A3072F64999D912795E1D2519" ma:contentTypeVersion="13" ma:contentTypeDescription="Create a new document." ma:contentTypeScope="" ma:versionID="5a52f4db98f4bf5ae4d8d9261ad75a19">
  <xsd:schema xmlns:xsd="http://www.w3.org/2001/XMLSchema" xmlns:xs="http://www.w3.org/2001/XMLSchema" xmlns:p="http://schemas.microsoft.com/office/2006/metadata/properties" xmlns:ns3="bde59608-aebf-494d-95b7-93e9164481cd" xmlns:ns4="39a7448d-d0a0-45f4-ab5a-708bd0040b23" targetNamespace="http://schemas.microsoft.com/office/2006/metadata/properties" ma:root="true" ma:fieldsID="b86515d37efd3f639a86cc827288588b" ns3:_="" ns4:_="">
    <xsd:import namespace="bde59608-aebf-494d-95b7-93e9164481cd"/>
    <xsd:import namespace="39a7448d-d0a0-45f4-ab5a-708bd0040b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59608-aebf-494d-95b7-93e916448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7448d-d0a0-45f4-ab5a-708bd0040b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6825ED-1B77-4734-93AC-48B571ADB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0AA5F-E67A-448F-A141-1F9D19E21C7F}">
  <ds:schemaRefs>
    <ds:schemaRef ds:uri="http://schemas.microsoft.com/office/2006/documentManagement/types"/>
    <ds:schemaRef ds:uri="39a7448d-d0a0-45f4-ab5a-708bd0040b2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de59608-aebf-494d-95b7-93e9164481c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581E5A-C8C8-44C9-AAD3-2094579EFF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e59608-aebf-494d-95b7-93e9164481cd"/>
    <ds:schemaRef ds:uri="39a7448d-d0a0-45f4-ab5a-708bd0040b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13785</TotalTime>
  <Words>684</Words>
  <Application>Microsoft Office PowerPoint</Application>
  <PresentationFormat>On-screen Show (4:3)</PresentationFormat>
  <Paragraphs>141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Lucida Sans</vt:lpstr>
      <vt:lpstr>Calibri</vt:lpstr>
      <vt:lpstr>Wingdings</vt:lpstr>
      <vt:lpstr>Arial Black</vt:lpstr>
      <vt:lpstr>Arial Narrow</vt:lpstr>
      <vt:lpstr>Office Theme</vt:lpstr>
      <vt:lpstr>PowerPoint Presentation</vt:lpstr>
      <vt:lpstr>Priority project</vt:lpstr>
      <vt:lpstr>Raising the bar with trainers</vt:lpstr>
      <vt:lpstr>Raising the bar with trainers</vt:lpstr>
      <vt:lpstr>Raising the bar with trainers</vt:lpstr>
      <vt:lpstr>Raising the bar with trainers</vt:lpstr>
      <vt:lpstr>Raising the bar with trainers</vt:lpstr>
      <vt:lpstr>Raising the bar with trainers</vt:lpstr>
      <vt:lpstr>Priority project</vt:lpstr>
      <vt:lpstr>Raising the bar with training</vt:lpstr>
      <vt:lpstr>Raising the bar with training</vt:lpstr>
      <vt:lpstr>Raising the bar with training</vt:lpstr>
      <vt:lpstr>Raising the bar with training</vt:lpstr>
      <vt:lpstr>PowerPoint Presentation</vt:lpstr>
      <vt:lpstr>PowerPoint Presentation</vt:lpstr>
      <vt:lpstr>Raising the bar with training</vt:lpstr>
      <vt:lpstr>PowerPoint Presentation</vt:lpstr>
      <vt:lpstr>PowerPoint Presentation</vt:lpstr>
      <vt:lpstr>PowerPoint Presentation</vt:lpstr>
      <vt:lpstr>PowerPoint Presentation</vt:lpstr>
      <vt:lpstr>Into the carriageway (either  parking lane, shoulder or traffic lane)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Sharnene</dc:creator>
  <cp:lastModifiedBy>Kim Laurenson</cp:lastModifiedBy>
  <cp:revision>515</cp:revision>
  <dcterms:created xsi:type="dcterms:W3CDTF">2014-03-25T20:33:17Z</dcterms:created>
  <dcterms:modified xsi:type="dcterms:W3CDTF">2020-07-15T04:49:23Z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0x010100BC8F055A3072F64999D912795E1D2519</vt:lpwstr>
  </property>
</Properties>
</file>