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901" r:id="rId5"/>
    <p:sldId id="863" r:id="rId6"/>
    <p:sldId id="896" r:id="rId7"/>
    <p:sldId id="862" r:id="rId8"/>
    <p:sldId id="864" r:id="rId9"/>
    <p:sldId id="868" r:id="rId10"/>
    <p:sldId id="869" r:id="rId11"/>
    <p:sldId id="870" r:id="rId12"/>
    <p:sldId id="871" r:id="rId13"/>
    <p:sldId id="881" r:id="rId14"/>
    <p:sldId id="903" r:id="rId15"/>
    <p:sldId id="867" r:id="rId1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944">
          <p15:clr>
            <a:srgbClr val="A4A3A4"/>
          </p15:clr>
        </p15:guide>
        <p15:guide id="2" orient="horz" pos="3632">
          <p15:clr>
            <a:srgbClr val="A4A3A4"/>
          </p15:clr>
        </p15:guide>
        <p15:guide id="3" orient="horz" pos="3879">
          <p15:clr>
            <a:srgbClr val="A4A3A4"/>
          </p15:clr>
        </p15:guide>
        <p15:guide id="4" pos="504">
          <p15:clr>
            <a:srgbClr val="A4A3A4"/>
          </p15:clr>
        </p15:guide>
        <p15:guide id="5" pos="3158">
          <p15:clr>
            <a:srgbClr val="A4A3A4"/>
          </p15:clr>
        </p15:guide>
        <p15:guide id="6" pos="469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F4D4"/>
    <a:srgbClr val="91CA34"/>
    <a:srgbClr val="D2EAAC"/>
    <a:srgbClr val="9ACF45"/>
    <a:srgbClr val="D7E4BD"/>
    <a:srgbClr val="4F81BD"/>
    <a:srgbClr val="FEFB81"/>
    <a:srgbClr val="F7F7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79" autoAdjust="0"/>
    <p:restoredTop sz="79330" autoAdjust="0"/>
  </p:normalViewPr>
  <p:slideViewPr>
    <p:cSldViewPr snapToGrid="0">
      <p:cViewPr varScale="1">
        <p:scale>
          <a:sx n="78" d="100"/>
          <a:sy n="78" d="100"/>
        </p:scale>
        <p:origin x="1872" y="102"/>
      </p:cViewPr>
      <p:guideLst>
        <p:guide orient="horz" pos="944"/>
        <p:guide orient="horz" pos="3632"/>
        <p:guide orient="horz" pos="3879"/>
        <p:guide pos="504"/>
        <p:guide pos="3158"/>
        <p:guide pos="4697"/>
      </p:guideLst>
    </p:cSldViewPr>
  </p:slideViewPr>
  <p:notesTextViewPr>
    <p:cViewPr>
      <p:scale>
        <a:sx n="66" d="100"/>
        <a:sy n="66" d="100"/>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F9F532-8DBF-4C83-A9CE-BFEB520C2BD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NZ"/>
          </a:p>
        </p:txBody>
      </p:sp>
      <p:sp>
        <p:nvSpPr>
          <p:cNvPr id="3" name="Date Placeholder 2">
            <a:extLst>
              <a:ext uri="{FF2B5EF4-FFF2-40B4-BE49-F238E27FC236}">
                <a16:creationId xmlns:a16="http://schemas.microsoft.com/office/drawing/2014/main" id="{83806789-20C4-4F13-91CD-CF0E4029B878}"/>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9DCBC76B-C4F2-4CE0-8EBF-C286FCE71CF9}" type="datetimeFigureOut">
              <a:rPr lang="en-NZ"/>
              <a:pPr>
                <a:defRPr/>
              </a:pPr>
              <a:t>15/07/2020</a:t>
            </a:fld>
            <a:endParaRPr lang="en-NZ"/>
          </a:p>
        </p:txBody>
      </p:sp>
      <p:sp>
        <p:nvSpPr>
          <p:cNvPr id="4" name="Slide Image Placeholder 3">
            <a:extLst>
              <a:ext uri="{FF2B5EF4-FFF2-40B4-BE49-F238E27FC236}">
                <a16:creationId xmlns:a16="http://schemas.microsoft.com/office/drawing/2014/main" id="{94179E90-B43D-4509-9DC7-ADEB0F612682}"/>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NZ" noProof="0"/>
          </a:p>
        </p:txBody>
      </p:sp>
      <p:sp>
        <p:nvSpPr>
          <p:cNvPr id="5" name="Notes Placeholder 4">
            <a:extLst>
              <a:ext uri="{FF2B5EF4-FFF2-40B4-BE49-F238E27FC236}">
                <a16:creationId xmlns:a16="http://schemas.microsoft.com/office/drawing/2014/main" id="{092DEFD9-726B-420F-B39F-01225A62F568}"/>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a:p>
        </p:txBody>
      </p:sp>
      <p:sp>
        <p:nvSpPr>
          <p:cNvPr id="6" name="Footer Placeholder 5">
            <a:extLst>
              <a:ext uri="{FF2B5EF4-FFF2-40B4-BE49-F238E27FC236}">
                <a16:creationId xmlns:a16="http://schemas.microsoft.com/office/drawing/2014/main" id="{DE829B8F-AD5E-42C6-AE5B-AEEACEF330D5}"/>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NZ"/>
          </a:p>
        </p:txBody>
      </p:sp>
      <p:sp>
        <p:nvSpPr>
          <p:cNvPr id="7" name="Slide Number Placeholder 6">
            <a:extLst>
              <a:ext uri="{FF2B5EF4-FFF2-40B4-BE49-F238E27FC236}">
                <a16:creationId xmlns:a16="http://schemas.microsoft.com/office/drawing/2014/main" id="{D9329010-DFEB-41A0-B369-1D4B1E7D9364}"/>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8378DEFC-E1E4-4C89-8D19-D2B3F230F7B7}" type="slidenum">
              <a:rPr lang="en-NZ" altLang="en-US"/>
              <a:pPr>
                <a:defRPr/>
              </a:pPr>
              <a:t>‹#›</a:t>
            </a:fld>
            <a:endParaRPr lang="en-NZ"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a:extLst>
              <a:ext uri="{FF2B5EF4-FFF2-40B4-BE49-F238E27FC236}">
                <a16:creationId xmlns:a16="http://schemas.microsoft.com/office/drawing/2014/main" id="{528384BD-BE31-4B13-8BDC-6940069D13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a:extLst>
              <a:ext uri="{FF2B5EF4-FFF2-40B4-BE49-F238E27FC236}">
                <a16:creationId xmlns:a16="http://schemas.microsoft.com/office/drawing/2014/main" id="{68646786-A912-4FEE-9EDA-CA6BD22D002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NZ" altLang="en-US"/>
              <a:t>Opening slide on display at start of session</a:t>
            </a:r>
          </a:p>
          <a:p>
            <a:r>
              <a:rPr lang="en-NZ" altLang="en-US" b="1" i="1"/>
              <a:t>Click</a:t>
            </a:r>
            <a:endParaRPr lang="en-NZ" altLang="en-US"/>
          </a:p>
        </p:txBody>
      </p:sp>
      <p:sp>
        <p:nvSpPr>
          <p:cNvPr id="177156" name="Slide Number Placeholder 3">
            <a:extLst>
              <a:ext uri="{FF2B5EF4-FFF2-40B4-BE49-F238E27FC236}">
                <a16:creationId xmlns:a16="http://schemas.microsoft.com/office/drawing/2014/main" id="{5D208D42-FB29-4496-940F-560A019804D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C806DCB-8547-40E2-836F-8E151F9529A9}" type="slidenum">
              <a:rPr lang="en-NZ" altLang="en-US" smtClean="0"/>
              <a:pPr>
                <a:spcBef>
                  <a:spcPct val="0"/>
                </a:spcBef>
              </a:pPr>
              <a:t>1</a:t>
            </a:fld>
            <a:endParaRPr lang="en-NZ"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a:extLst>
              <a:ext uri="{FF2B5EF4-FFF2-40B4-BE49-F238E27FC236}">
                <a16:creationId xmlns:a16="http://schemas.microsoft.com/office/drawing/2014/main" id="{3F4DC640-141E-4FF2-AEDA-815F9579A51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Notes Placeholder 2">
            <a:extLst>
              <a:ext uri="{FF2B5EF4-FFF2-40B4-BE49-F238E27FC236}">
                <a16:creationId xmlns:a16="http://schemas.microsoft.com/office/drawing/2014/main" id="{B8EE703F-4E30-492D-9BCF-95246859F5D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NZ" altLang="en-US"/>
              <a:t>As well as all of that this conference will provide a wonderful opportunity for you to network with like minded people and discuss how you can go about…</a:t>
            </a:r>
          </a:p>
          <a:p>
            <a:r>
              <a:rPr lang="en-NZ" altLang="en-US" b="1" i="1"/>
              <a:t>Click</a:t>
            </a:r>
            <a:endParaRPr lang="en-NZ" altLang="en-US"/>
          </a:p>
        </p:txBody>
      </p:sp>
      <p:sp>
        <p:nvSpPr>
          <p:cNvPr id="195588" name="Slide Number Placeholder 3">
            <a:extLst>
              <a:ext uri="{FF2B5EF4-FFF2-40B4-BE49-F238E27FC236}">
                <a16:creationId xmlns:a16="http://schemas.microsoft.com/office/drawing/2014/main" id="{D30A31DF-333B-403B-A706-2ECEE12E542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A1461D4-00E3-4276-9DE1-D14BEFC790E0}" type="slidenum">
              <a:rPr lang="en-NZ" altLang="en-US" smtClean="0"/>
              <a:pPr>
                <a:spcBef>
                  <a:spcPct val="0"/>
                </a:spcBef>
              </a:pPr>
              <a:t>10</a:t>
            </a:fld>
            <a:endParaRPr lang="en-NZ"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a:extLst>
              <a:ext uri="{FF2B5EF4-FFF2-40B4-BE49-F238E27FC236}">
                <a16:creationId xmlns:a16="http://schemas.microsoft.com/office/drawing/2014/main" id="{1566DA8D-B88A-43D6-8D52-5BFA634EE2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Notes Placeholder 2">
            <a:extLst>
              <a:ext uri="{FF2B5EF4-FFF2-40B4-BE49-F238E27FC236}">
                <a16:creationId xmlns:a16="http://schemas.microsoft.com/office/drawing/2014/main" id="{5D9D0365-2E48-4708-BD79-54EB6AC62AD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NZ" altLang="en-US"/>
              <a:t>Raise the bar in everything you do</a:t>
            </a:r>
          </a:p>
          <a:p>
            <a:r>
              <a:rPr lang="en-NZ" altLang="en-US" b="1" i="1"/>
              <a:t>Click</a:t>
            </a:r>
            <a:endParaRPr lang="en-NZ" altLang="en-US"/>
          </a:p>
        </p:txBody>
      </p:sp>
      <p:sp>
        <p:nvSpPr>
          <p:cNvPr id="197636" name="Slide Number Placeholder 3">
            <a:extLst>
              <a:ext uri="{FF2B5EF4-FFF2-40B4-BE49-F238E27FC236}">
                <a16:creationId xmlns:a16="http://schemas.microsoft.com/office/drawing/2014/main" id="{AB7470F5-1A1C-4059-99CD-8BA1694F41A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53BE34D-DB91-47F2-842E-FA5003397801}" type="slidenum">
              <a:rPr lang="en-NZ" altLang="en-US" smtClean="0"/>
              <a:pPr>
                <a:spcBef>
                  <a:spcPct val="0"/>
                </a:spcBef>
              </a:pPr>
              <a:t>11</a:t>
            </a:fld>
            <a:endParaRPr lang="en-NZ"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a:extLst>
              <a:ext uri="{FF2B5EF4-FFF2-40B4-BE49-F238E27FC236}">
                <a16:creationId xmlns:a16="http://schemas.microsoft.com/office/drawing/2014/main" id="{A457E27C-4336-45D2-BB37-E91410FE6AA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Notes Placeholder 2">
            <a:extLst>
              <a:ext uri="{FF2B5EF4-FFF2-40B4-BE49-F238E27FC236}">
                <a16:creationId xmlns:a16="http://schemas.microsoft.com/office/drawing/2014/main" id="{5D9A0859-F991-4527-A388-EF36CB30652E}"/>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10000"/>
          </a:bodyPr>
          <a:lstStyle/>
          <a:p>
            <a:pPr>
              <a:defRPr/>
            </a:pPr>
            <a:r>
              <a:rPr lang="en-NZ" altLang="en-US"/>
              <a:t>It promises to be a very interesting and enlightening conference so lets get underway </a:t>
            </a:r>
          </a:p>
          <a:p>
            <a:pPr>
              <a:defRPr/>
            </a:pPr>
            <a:r>
              <a:rPr lang="en-NZ" altLang="en-US"/>
              <a:t>Our first speaker will be talking about the human dimension of our road users</a:t>
            </a:r>
          </a:p>
          <a:p>
            <a:pPr>
              <a:defRPr/>
            </a:pPr>
            <a:r>
              <a:rPr lang="en-NZ" altLang="en-US"/>
              <a:t>I am sure that you will come away with a better understanding of driver behaviour </a:t>
            </a:r>
          </a:p>
          <a:p>
            <a:pPr>
              <a:defRPr/>
            </a:pPr>
            <a:r>
              <a:rPr lang="en-NZ" altLang="en-US"/>
              <a:t>It is my pleasure to introduce Dr Samuel Charlton</a:t>
            </a:r>
          </a:p>
          <a:p>
            <a:pPr>
              <a:defRPr/>
            </a:pPr>
            <a:endParaRPr lang="en-NZ" altLang="en-US" i="1"/>
          </a:p>
          <a:p>
            <a:pPr>
              <a:defRPr/>
            </a:pPr>
            <a:r>
              <a:rPr lang="en-NZ" altLang="en-US" sz="1800">
                <a:latin typeface="Arial" panose="020B0604020202020204" pitchFamily="34" charset="0"/>
                <a:cs typeface="Arial" panose="020B0604020202020204" pitchFamily="34" charset="0"/>
              </a:rPr>
              <a:t>He is an Associate Professor and is Head of the School of Psychology at the University of Waikato in New Zealand.  </a:t>
            </a:r>
          </a:p>
          <a:p>
            <a:pPr>
              <a:defRPr/>
            </a:pPr>
            <a:r>
              <a:rPr lang="en-NZ" altLang="en-US" sz="1800">
                <a:latin typeface="Arial" panose="020B0604020202020204" pitchFamily="34" charset="0"/>
                <a:cs typeface="Arial" panose="020B0604020202020204" pitchFamily="34" charset="0"/>
              </a:rPr>
              <a:t>A member of the Traffic and Road Safety Research Group (TARS) for the past 20 years, his work has examined a range of road transport issues such as driver attentiveness and fatigue, drivers’ perceptions of risk, acute protracted error effects associated with alcohol, the effect of cell phones on driver performance, the conspicuity and comprehension of hazard warning signs, and the design of self-explaining roads. </a:t>
            </a:r>
          </a:p>
          <a:p>
            <a:pPr>
              <a:defRPr/>
            </a:pPr>
            <a:r>
              <a:rPr lang="en-NZ" altLang="en-US" sz="1800">
                <a:latin typeface="Arial" panose="020B0604020202020204" pitchFamily="34" charset="0"/>
                <a:cs typeface="Arial" panose="020B0604020202020204" pitchFamily="34" charset="0"/>
              </a:rPr>
              <a:t>Samuel is also interested in driving as a skilled behaviour, and how it can inform theory development in attention, decision-making, and automaticity of performance. </a:t>
            </a:r>
          </a:p>
          <a:p>
            <a:pPr>
              <a:defRPr/>
            </a:pPr>
            <a:r>
              <a:rPr lang="en-NZ" altLang="en-US"/>
              <a:t>Here is Dr Samuel Charlton </a:t>
            </a:r>
          </a:p>
          <a:p>
            <a:pPr>
              <a:defRPr/>
            </a:pPr>
            <a:endParaRPr lang="en-NZ" altLang="en-US"/>
          </a:p>
          <a:p>
            <a:pPr>
              <a:defRPr/>
            </a:pPr>
            <a:endParaRPr lang="en-NZ" altLang="en-US"/>
          </a:p>
        </p:txBody>
      </p:sp>
      <p:sp>
        <p:nvSpPr>
          <p:cNvPr id="199684" name="Slide Number Placeholder 3">
            <a:extLst>
              <a:ext uri="{FF2B5EF4-FFF2-40B4-BE49-F238E27FC236}">
                <a16:creationId xmlns:a16="http://schemas.microsoft.com/office/drawing/2014/main" id="{37822F62-7386-482E-9001-E6C9716907A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36B1F41-D88D-44EA-B1A7-1F6B92FBAF94}" type="slidenum">
              <a:rPr lang="en-NZ" altLang="en-US" smtClean="0"/>
              <a:pPr>
                <a:spcBef>
                  <a:spcPct val="0"/>
                </a:spcBef>
              </a:pPr>
              <a:t>12</a:t>
            </a:fld>
            <a:endParaRPr lang="en-NZ"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a:extLst>
              <a:ext uri="{FF2B5EF4-FFF2-40B4-BE49-F238E27FC236}">
                <a16:creationId xmlns:a16="http://schemas.microsoft.com/office/drawing/2014/main" id="{2AF8495F-4015-4D5D-BB52-1EF9F18D34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Notes Placeholder 2">
            <a:extLst>
              <a:ext uri="{FF2B5EF4-FFF2-40B4-BE49-F238E27FC236}">
                <a16:creationId xmlns:a16="http://schemas.microsoft.com/office/drawing/2014/main" id="{7DF7BA11-DED7-44B4-9E00-54E947A23D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NZ" altLang="en-US"/>
              <a:t>It is my pleasure to welcome you to the 2</a:t>
            </a:r>
            <a:r>
              <a:rPr lang="en-NZ" altLang="en-US" baseline="30000"/>
              <a:t>nd</a:t>
            </a:r>
            <a:r>
              <a:rPr lang="en-NZ" altLang="en-US"/>
              <a:t> TTM conference</a:t>
            </a:r>
          </a:p>
          <a:p>
            <a:r>
              <a:rPr lang="en-NZ" altLang="en-US"/>
              <a:t>Our 1</a:t>
            </a:r>
            <a:r>
              <a:rPr lang="en-NZ" altLang="en-US" baseline="30000"/>
              <a:t>st</a:t>
            </a:r>
            <a:r>
              <a:rPr lang="en-NZ" altLang="en-US"/>
              <a:t> one held in 2013 was a resounding success and inspired a lot of people and their organisations to challenge the way we do TTM</a:t>
            </a:r>
          </a:p>
          <a:p>
            <a:r>
              <a:rPr lang="en-NZ" altLang="en-US" b="1" i="1"/>
              <a:t>Click</a:t>
            </a:r>
            <a:endParaRPr lang="en-NZ" altLang="en-US"/>
          </a:p>
        </p:txBody>
      </p:sp>
      <p:sp>
        <p:nvSpPr>
          <p:cNvPr id="179204" name="Slide Number Placeholder 3">
            <a:extLst>
              <a:ext uri="{FF2B5EF4-FFF2-40B4-BE49-F238E27FC236}">
                <a16:creationId xmlns:a16="http://schemas.microsoft.com/office/drawing/2014/main" id="{9FC787EB-5EB7-44FE-980F-D9E4A019607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61A36DF-4A5E-4642-A992-8376A1314EAA}" type="slidenum">
              <a:rPr lang="en-NZ" altLang="en-US" smtClean="0"/>
              <a:pPr>
                <a:spcBef>
                  <a:spcPct val="0"/>
                </a:spcBef>
              </a:pPr>
              <a:t>2</a:t>
            </a:fld>
            <a:endParaRPr lang="en-NZ"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a:extLst>
              <a:ext uri="{FF2B5EF4-FFF2-40B4-BE49-F238E27FC236}">
                <a16:creationId xmlns:a16="http://schemas.microsoft.com/office/drawing/2014/main" id="{532B53A3-4ECD-4F10-A946-2D6F3A7B49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Notes Placeholder 2">
            <a:extLst>
              <a:ext uri="{FF2B5EF4-FFF2-40B4-BE49-F238E27FC236}">
                <a16:creationId xmlns:a16="http://schemas.microsoft.com/office/drawing/2014/main" id="{EEBD8025-76AF-476D-9BE5-5FE4FF6A70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NZ" altLang="en-US"/>
              <a:t>Our theme for this conference is </a:t>
            </a:r>
            <a:r>
              <a:rPr lang="en-NZ" altLang="en-US" b="1"/>
              <a:t>Raising the bar</a:t>
            </a:r>
          </a:p>
          <a:p>
            <a:r>
              <a:rPr lang="en-NZ" altLang="en-US" b="1" i="1"/>
              <a:t>Click</a:t>
            </a:r>
            <a:endParaRPr lang="en-NZ" altLang="en-US" b="1"/>
          </a:p>
          <a:p>
            <a:r>
              <a:rPr lang="en-NZ" altLang="en-US"/>
              <a:t>And we are confident that this conference will inspire people in a similar manner as the last conference </a:t>
            </a:r>
          </a:p>
          <a:p>
            <a:r>
              <a:rPr lang="en-NZ" altLang="en-US" b="1" i="1"/>
              <a:t>Click</a:t>
            </a:r>
            <a:endParaRPr lang="en-NZ" altLang="en-US"/>
          </a:p>
        </p:txBody>
      </p:sp>
      <p:sp>
        <p:nvSpPr>
          <p:cNvPr id="181252" name="Slide Number Placeholder 3">
            <a:extLst>
              <a:ext uri="{FF2B5EF4-FFF2-40B4-BE49-F238E27FC236}">
                <a16:creationId xmlns:a16="http://schemas.microsoft.com/office/drawing/2014/main" id="{8F69411A-22B1-4982-B6F9-BF84553704E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79C666B-1005-4556-89B5-76911A7A1443}" type="slidenum">
              <a:rPr lang="en-NZ" altLang="en-US" smtClean="0"/>
              <a:pPr>
                <a:spcBef>
                  <a:spcPct val="0"/>
                </a:spcBef>
              </a:pPr>
              <a:t>3</a:t>
            </a:fld>
            <a:endParaRPr lang="en-NZ"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a:extLst>
              <a:ext uri="{FF2B5EF4-FFF2-40B4-BE49-F238E27FC236}">
                <a16:creationId xmlns:a16="http://schemas.microsoft.com/office/drawing/2014/main" id="{252F0BFD-69ED-4236-990E-9B77DF83C5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es Placeholder 2">
            <a:extLst>
              <a:ext uri="{FF2B5EF4-FFF2-40B4-BE49-F238E27FC236}">
                <a16:creationId xmlns:a16="http://schemas.microsoft.com/office/drawing/2014/main" id="{822DB0F6-686D-4508-9788-F2B840CC752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NZ" altLang="en-US"/>
              <a:t>So why have we picked Raising the bar as our theme</a:t>
            </a:r>
          </a:p>
          <a:p>
            <a:endParaRPr lang="en-NZ" altLang="en-US"/>
          </a:p>
          <a:p>
            <a:r>
              <a:rPr lang="en-NZ" altLang="en-US"/>
              <a:t>Well our aim is to try and do better in everything that we do</a:t>
            </a:r>
          </a:p>
          <a:p>
            <a:r>
              <a:rPr lang="en-NZ" altLang="en-US" b="1" i="1"/>
              <a:t>Click</a:t>
            </a:r>
            <a:endParaRPr lang="en-NZ" altLang="en-US"/>
          </a:p>
          <a:p>
            <a:r>
              <a:rPr lang="en-NZ" altLang="en-US"/>
              <a:t>This includes improving our temporary traffic management </a:t>
            </a:r>
            <a:r>
              <a:rPr lang="en-NZ" altLang="en-US" b="1">
                <a:solidFill>
                  <a:schemeClr val="bg1"/>
                </a:solidFill>
              </a:rPr>
              <a:t>Knowledge</a:t>
            </a:r>
          </a:p>
          <a:p>
            <a:r>
              <a:rPr lang="en-NZ" altLang="en-US" b="1" i="1"/>
              <a:t>Click</a:t>
            </a:r>
          </a:p>
          <a:p>
            <a:r>
              <a:rPr lang="en-NZ" altLang="en-US">
                <a:solidFill>
                  <a:schemeClr val="bg1"/>
                </a:solidFill>
              </a:rPr>
              <a:t>Improving the </a:t>
            </a:r>
            <a:r>
              <a:rPr lang="en-NZ" altLang="en-US" b="1">
                <a:solidFill>
                  <a:schemeClr val="bg1"/>
                </a:solidFill>
              </a:rPr>
              <a:t>equipment </a:t>
            </a:r>
            <a:r>
              <a:rPr lang="en-NZ" altLang="en-US">
                <a:solidFill>
                  <a:schemeClr val="bg1"/>
                </a:solidFill>
              </a:rPr>
              <a:t>we use</a:t>
            </a:r>
          </a:p>
          <a:p>
            <a:r>
              <a:rPr lang="en-NZ" altLang="en-US" b="1" i="1"/>
              <a:t>Click</a:t>
            </a:r>
            <a:endParaRPr lang="en-NZ" altLang="en-US">
              <a:solidFill>
                <a:schemeClr val="bg1"/>
              </a:solidFill>
            </a:endParaRPr>
          </a:p>
          <a:p>
            <a:r>
              <a:rPr lang="en-NZ" altLang="en-US">
                <a:solidFill>
                  <a:schemeClr val="bg1"/>
                </a:solidFill>
              </a:rPr>
              <a:t>And improving the way we do things </a:t>
            </a:r>
            <a:r>
              <a:rPr lang="en-NZ" altLang="en-US" b="1">
                <a:solidFill>
                  <a:schemeClr val="bg1"/>
                </a:solidFill>
              </a:rPr>
              <a:t>(our methods)</a:t>
            </a:r>
          </a:p>
          <a:p>
            <a:r>
              <a:rPr lang="en-NZ" altLang="en-US" b="1" i="1"/>
              <a:t>Click</a:t>
            </a:r>
            <a:endParaRPr lang="en-NZ" altLang="en-US" b="1">
              <a:solidFill>
                <a:schemeClr val="bg1"/>
              </a:solidFill>
            </a:endParaRPr>
          </a:p>
        </p:txBody>
      </p:sp>
      <p:sp>
        <p:nvSpPr>
          <p:cNvPr id="183300" name="Slide Number Placeholder 3">
            <a:extLst>
              <a:ext uri="{FF2B5EF4-FFF2-40B4-BE49-F238E27FC236}">
                <a16:creationId xmlns:a16="http://schemas.microsoft.com/office/drawing/2014/main" id="{7D31932E-5E60-48A1-9846-CE0FB2E9FCF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2286ED0-E5B9-40C7-890A-F02AD23678C8}" type="slidenum">
              <a:rPr lang="en-NZ" altLang="en-US" smtClean="0"/>
              <a:pPr>
                <a:spcBef>
                  <a:spcPct val="0"/>
                </a:spcBef>
              </a:pPr>
              <a:t>4</a:t>
            </a:fld>
            <a:endParaRPr lang="en-NZ"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a:extLst>
              <a:ext uri="{FF2B5EF4-FFF2-40B4-BE49-F238E27FC236}">
                <a16:creationId xmlns:a16="http://schemas.microsoft.com/office/drawing/2014/main" id="{1166C473-7ED3-4D6B-902D-1EA1BFDCD0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a:extLst>
              <a:ext uri="{FF2B5EF4-FFF2-40B4-BE49-F238E27FC236}">
                <a16:creationId xmlns:a16="http://schemas.microsoft.com/office/drawing/2014/main" id="{89854E29-DDEA-4E58-9202-7E2904E228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NZ" altLang="en-US"/>
              <a:t>During the conference you will hear speakers talking about going for zero fatalities and the adoption of a safe system for this purpose</a:t>
            </a:r>
          </a:p>
          <a:p>
            <a:r>
              <a:rPr lang="en-NZ" altLang="en-US"/>
              <a:t>For some of you the safe system may not have much meaning. </a:t>
            </a:r>
          </a:p>
          <a:p>
            <a:r>
              <a:rPr lang="en-NZ" altLang="en-US"/>
              <a:t>By the end of this conference I am hopeful that you will have learnt about the 4 pillars of a safe system and where we sit in that system</a:t>
            </a:r>
          </a:p>
          <a:p>
            <a:r>
              <a:rPr lang="en-NZ" altLang="en-US" b="1" i="1"/>
              <a:t>Click</a:t>
            </a:r>
            <a:endParaRPr lang="en-NZ" altLang="en-US"/>
          </a:p>
        </p:txBody>
      </p:sp>
      <p:sp>
        <p:nvSpPr>
          <p:cNvPr id="185348" name="Slide Number Placeholder 3">
            <a:extLst>
              <a:ext uri="{FF2B5EF4-FFF2-40B4-BE49-F238E27FC236}">
                <a16:creationId xmlns:a16="http://schemas.microsoft.com/office/drawing/2014/main" id="{7C8B768B-1386-4C90-9A2F-13BAC2BE864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FDABC0E-AD84-407F-8679-E7E8DF6184FC}" type="slidenum">
              <a:rPr lang="en-NZ" altLang="en-US" smtClean="0"/>
              <a:pPr>
                <a:spcBef>
                  <a:spcPct val="0"/>
                </a:spcBef>
              </a:pPr>
              <a:t>5</a:t>
            </a:fld>
            <a:endParaRPr lang="en-NZ"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a:extLst>
              <a:ext uri="{FF2B5EF4-FFF2-40B4-BE49-F238E27FC236}">
                <a16:creationId xmlns:a16="http://schemas.microsoft.com/office/drawing/2014/main" id="{B87AB290-3E43-46E7-B3B7-15C0D4835D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a:extLst>
              <a:ext uri="{FF2B5EF4-FFF2-40B4-BE49-F238E27FC236}">
                <a16:creationId xmlns:a16="http://schemas.microsoft.com/office/drawing/2014/main" id="{6236FB56-24D0-45F3-818B-B8262F3D32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NZ" altLang="en-US"/>
              <a:t>You will also learn about a number of new traffic control devices which in their own way will go towards raising the bar</a:t>
            </a:r>
          </a:p>
          <a:p>
            <a:r>
              <a:rPr lang="en-NZ" altLang="en-US" b="1" i="1"/>
              <a:t>Click</a:t>
            </a:r>
            <a:endParaRPr lang="en-NZ" altLang="en-US"/>
          </a:p>
        </p:txBody>
      </p:sp>
      <p:sp>
        <p:nvSpPr>
          <p:cNvPr id="187396" name="Slide Number Placeholder 3">
            <a:extLst>
              <a:ext uri="{FF2B5EF4-FFF2-40B4-BE49-F238E27FC236}">
                <a16:creationId xmlns:a16="http://schemas.microsoft.com/office/drawing/2014/main" id="{70DFEB93-C0BD-4F9B-89B5-1F23A5DD08F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D44F034-F088-465D-9038-E4629A1A79EF}" type="slidenum">
              <a:rPr lang="en-NZ" altLang="en-US" smtClean="0"/>
              <a:pPr>
                <a:spcBef>
                  <a:spcPct val="0"/>
                </a:spcBef>
              </a:pPr>
              <a:t>6</a:t>
            </a:fld>
            <a:endParaRPr lang="en-NZ"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a:extLst>
              <a:ext uri="{FF2B5EF4-FFF2-40B4-BE49-F238E27FC236}">
                <a16:creationId xmlns:a16="http://schemas.microsoft.com/office/drawing/2014/main" id="{86C161D2-D225-444F-8478-953A180239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Notes Placeholder 2">
            <a:extLst>
              <a:ext uri="{FF2B5EF4-FFF2-40B4-BE49-F238E27FC236}">
                <a16:creationId xmlns:a16="http://schemas.microsoft.com/office/drawing/2014/main" id="{4ADDC9FB-66BF-42A6-A674-16A1DECB74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NZ" altLang="en-US"/>
              <a:t>And you will hear about revised systems that take advantage of the opportunities that increased technology offers our industry</a:t>
            </a:r>
          </a:p>
          <a:p>
            <a:r>
              <a:rPr lang="en-NZ" altLang="en-US" b="1" i="1"/>
              <a:t>Click</a:t>
            </a:r>
            <a:endParaRPr lang="en-NZ" altLang="en-US"/>
          </a:p>
        </p:txBody>
      </p:sp>
      <p:sp>
        <p:nvSpPr>
          <p:cNvPr id="189444" name="Slide Number Placeholder 3">
            <a:extLst>
              <a:ext uri="{FF2B5EF4-FFF2-40B4-BE49-F238E27FC236}">
                <a16:creationId xmlns:a16="http://schemas.microsoft.com/office/drawing/2014/main" id="{A8B312CA-D6ED-4939-B311-61A22A7954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6BB43FE-CF5C-4443-99C2-DF717AA1F3EB}" type="slidenum">
              <a:rPr lang="en-NZ" altLang="en-US" smtClean="0"/>
              <a:pPr>
                <a:spcBef>
                  <a:spcPct val="0"/>
                </a:spcBef>
              </a:pPr>
              <a:t>7</a:t>
            </a:fld>
            <a:endParaRPr lang="en-NZ"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a:extLst>
              <a:ext uri="{FF2B5EF4-FFF2-40B4-BE49-F238E27FC236}">
                <a16:creationId xmlns:a16="http://schemas.microsoft.com/office/drawing/2014/main" id="{FA886373-CAEF-4BF3-95E4-E93557CA71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Notes Placeholder 2">
            <a:extLst>
              <a:ext uri="{FF2B5EF4-FFF2-40B4-BE49-F238E27FC236}">
                <a16:creationId xmlns:a16="http://schemas.microsoft.com/office/drawing/2014/main" id="{66C7C9F1-4480-45B6-AD53-B4BAB0FF8F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NZ" altLang="en-US"/>
              <a:t>And you will also hear about new approaches we are taking in CoPTTM training, level 2 low speed roads and online learning</a:t>
            </a:r>
          </a:p>
          <a:p>
            <a:r>
              <a:rPr lang="en-NZ" altLang="en-US" b="1" i="1"/>
              <a:t>Click</a:t>
            </a:r>
            <a:endParaRPr lang="en-NZ" altLang="en-US"/>
          </a:p>
        </p:txBody>
      </p:sp>
      <p:sp>
        <p:nvSpPr>
          <p:cNvPr id="191492" name="Slide Number Placeholder 3">
            <a:extLst>
              <a:ext uri="{FF2B5EF4-FFF2-40B4-BE49-F238E27FC236}">
                <a16:creationId xmlns:a16="http://schemas.microsoft.com/office/drawing/2014/main" id="{4CBE3CFB-50EB-4788-A914-BEDE0420774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1E25512-E922-4314-9564-CC8FE4ADAF35}" type="slidenum">
              <a:rPr lang="en-NZ" altLang="en-US" smtClean="0"/>
              <a:pPr>
                <a:spcBef>
                  <a:spcPct val="0"/>
                </a:spcBef>
              </a:pPr>
              <a:t>8</a:t>
            </a:fld>
            <a:endParaRPr lang="en-NZ"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a:extLst>
              <a:ext uri="{FF2B5EF4-FFF2-40B4-BE49-F238E27FC236}">
                <a16:creationId xmlns:a16="http://schemas.microsoft.com/office/drawing/2014/main" id="{EC04766F-CEE0-49C8-A2EC-1A702B9B80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Notes Placeholder 2">
            <a:extLst>
              <a:ext uri="{FF2B5EF4-FFF2-40B4-BE49-F238E27FC236}">
                <a16:creationId xmlns:a16="http://schemas.microsoft.com/office/drawing/2014/main" id="{76C80B5A-3D7E-4171-88DF-B685C13BA3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NZ" altLang="en-US"/>
              <a:t>Our speakers will also challenge us to get better at what we do with events and with managing journeys for the road user</a:t>
            </a:r>
          </a:p>
          <a:p>
            <a:r>
              <a:rPr lang="en-NZ" altLang="en-US" b="1" i="1"/>
              <a:t>Click</a:t>
            </a:r>
            <a:endParaRPr lang="en-NZ" altLang="en-US"/>
          </a:p>
        </p:txBody>
      </p:sp>
      <p:sp>
        <p:nvSpPr>
          <p:cNvPr id="193540" name="Slide Number Placeholder 3">
            <a:extLst>
              <a:ext uri="{FF2B5EF4-FFF2-40B4-BE49-F238E27FC236}">
                <a16:creationId xmlns:a16="http://schemas.microsoft.com/office/drawing/2014/main" id="{D247BC21-FE93-42FD-9D48-E65A94062F3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2043CEF-4778-4D71-BB31-CA415C90D4A8}" type="slidenum">
              <a:rPr lang="en-NZ" altLang="en-US" smtClean="0"/>
              <a:pPr>
                <a:spcBef>
                  <a:spcPct val="0"/>
                </a:spcBef>
              </a:pPr>
              <a:t>9</a:t>
            </a:fld>
            <a:endParaRPr lang="en-NZ"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56735D3-CFD6-455E-B5BB-2E0E0E9D4B49}"/>
              </a:ext>
            </a:extLst>
          </p:cNvPr>
          <p:cNvSpPr/>
          <p:nvPr userDrawn="1"/>
        </p:nvSpPr>
        <p:spPr>
          <a:xfrm>
            <a:off x="0" y="0"/>
            <a:ext cx="9144000" cy="54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NZ"/>
          </a:p>
        </p:txBody>
      </p:sp>
      <p:sp>
        <p:nvSpPr>
          <p:cNvPr id="5" name="Line 11">
            <a:extLst>
              <a:ext uri="{FF2B5EF4-FFF2-40B4-BE49-F238E27FC236}">
                <a16:creationId xmlns:a16="http://schemas.microsoft.com/office/drawing/2014/main" id="{E6E1B48B-470F-46E4-863D-32AF10593D51}"/>
              </a:ext>
            </a:extLst>
          </p:cNvPr>
          <p:cNvSpPr>
            <a:spLocks noChangeShapeType="1"/>
          </p:cNvSpPr>
          <p:nvPr userDrawn="1"/>
        </p:nvSpPr>
        <p:spPr bwMode="auto">
          <a:xfrm>
            <a:off x="395288" y="476250"/>
            <a:ext cx="1152525" cy="0"/>
          </a:xfrm>
          <a:prstGeom prst="line">
            <a:avLst/>
          </a:prstGeom>
          <a:noFill/>
          <a:ln w="38100">
            <a:solidFill>
              <a:srgbClr val="00456A"/>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 name="Title 1"/>
          <p:cNvSpPr>
            <a:spLocks noGrp="1"/>
          </p:cNvSpPr>
          <p:nvPr>
            <p:ph type="title"/>
          </p:nvPr>
        </p:nvSpPr>
        <p:spPr>
          <a:xfrm>
            <a:off x="323528" y="548680"/>
            <a:ext cx="6768752" cy="1440160"/>
          </a:xfrm>
        </p:spPr>
        <p:txBody>
          <a:bodyPr anchor="t">
            <a:noAutofit/>
          </a:bodyPr>
          <a:lstStyle>
            <a:lvl1pPr algn="l">
              <a:defRPr sz="4400" b="1" cap="none" baseline="0">
                <a:solidFill>
                  <a:srgbClr val="00456B"/>
                </a:solidFill>
              </a:defRPr>
            </a:lvl1pPr>
          </a:lstStyle>
          <a:p>
            <a:r>
              <a:rPr lang="en-US" dirty="0"/>
              <a:t>Click to edit Master title style</a:t>
            </a:r>
            <a:endParaRPr lang="en-NZ" dirty="0"/>
          </a:p>
        </p:txBody>
      </p:sp>
      <p:sp>
        <p:nvSpPr>
          <p:cNvPr id="3" name="Text Placeholder 2"/>
          <p:cNvSpPr>
            <a:spLocks noGrp="1"/>
          </p:cNvSpPr>
          <p:nvPr>
            <p:ph type="body" idx="1"/>
          </p:nvPr>
        </p:nvSpPr>
        <p:spPr>
          <a:xfrm>
            <a:off x="323528" y="1988840"/>
            <a:ext cx="6768752" cy="648072"/>
          </a:xfrm>
        </p:spPr>
        <p:txBody>
          <a:bodyPr>
            <a:normAutofit/>
          </a:bodyPr>
          <a:lstStyle>
            <a:lvl1pPr marL="0" indent="0">
              <a:buNone/>
              <a:defRPr sz="2400" b="1">
                <a:solidFill>
                  <a:srgbClr val="AFBD2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022538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B451C6-D531-459F-B19F-3635B6B7AB5B}"/>
              </a:ext>
            </a:extLst>
          </p:cNvPr>
          <p:cNvSpPr/>
          <p:nvPr userDrawn="1"/>
        </p:nvSpPr>
        <p:spPr>
          <a:xfrm>
            <a:off x="0" y="0"/>
            <a:ext cx="9144000" cy="54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NZ"/>
          </a:p>
        </p:txBody>
      </p:sp>
    </p:spTree>
    <p:extLst>
      <p:ext uri="{BB962C8B-B14F-4D97-AF65-F5344CB8AC3E}">
        <p14:creationId xmlns:p14="http://schemas.microsoft.com/office/powerpoint/2010/main" val="147473949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6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F7B64EA-CE6A-4F97-859D-AE2F04E236A6}"/>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EF9FA74E-7EC6-4D33-A76F-7689F40FF65B}"/>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7035D7CD-A771-4688-B549-C62670B57BAD}"/>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07338928-E737-4EA5-B07D-AFE951D71846}" type="slidenum">
              <a:rPr lang="en-AU" altLang="en-US"/>
              <a:pPr>
                <a:defRPr/>
              </a:pPr>
              <a:t>‹#›</a:t>
            </a:fld>
            <a:endParaRPr lang="en-AU" altLang="en-US"/>
          </a:p>
        </p:txBody>
      </p:sp>
    </p:spTree>
    <p:extLst>
      <p:ext uri="{BB962C8B-B14F-4D97-AF65-F5344CB8AC3E}">
        <p14:creationId xmlns:p14="http://schemas.microsoft.com/office/powerpoint/2010/main" val="263692324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6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3B89887-5144-493C-8D74-6FC924B5E921}"/>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87FD9691-7DDF-4B87-95B6-E71FAC996477}"/>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9738BADB-B607-4277-A9BD-619EB283E446}"/>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70DEDD9E-8ED5-40E0-BFB2-207E87051E82}" type="slidenum">
              <a:rPr lang="en-AU" altLang="en-US"/>
              <a:pPr>
                <a:defRPr/>
              </a:pPr>
              <a:t>‹#›</a:t>
            </a:fld>
            <a:endParaRPr lang="en-AU" altLang="en-US"/>
          </a:p>
        </p:txBody>
      </p:sp>
    </p:spTree>
    <p:extLst>
      <p:ext uri="{BB962C8B-B14F-4D97-AF65-F5344CB8AC3E}">
        <p14:creationId xmlns:p14="http://schemas.microsoft.com/office/powerpoint/2010/main" val="69990336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6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9E08BB9-91AD-41D8-A3C2-93A3BA9DA63C}"/>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8CFA2E65-BB01-4A30-BC60-9586CC520F04}"/>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5C0C6B87-A1E2-4D15-95BE-033080E222BB}"/>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86E0E255-D270-44E8-981F-786B44BFBC2E}" type="slidenum">
              <a:rPr lang="en-AU" altLang="en-US"/>
              <a:pPr>
                <a:defRPr/>
              </a:pPr>
              <a:t>‹#›</a:t>
            </a:fld>
            <a:endParaRPr lang="en-AU" altLang="en-US"/>
          </a:p>
        </p:txBody>
      </p:sp>
    </p:spTree>
    <p:extLst>
      <p:ext uri="{BB962C8B-B14F-4D97-AF65-F5344CB8AC3E}">
        <p14:creationId xmlns:p14="http://schemas.microsoft.com/office/powerpoint/2010/main" val="394325883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7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89A5911-6D7E-4C44-BCCD-0600A47E0147}"/>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0138F4D7-07F8-4EB4-B3DC-A1D6048731B5}"/>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A730DD66-F8B8-4670-90F4-0056179DEBF6}"/>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3EE6B8B2-F8B3-4185-9731-109EF79097D2}" type="slidenum">
              <a:rPr lang="en-AU" altLang="en-US"/>
              <a:pPr>
                <a:defRPr/>
              </a:pPr>
              <a:t>‹#›</a:t>
            </a:fld>
            <a:endParaRPr lang="en-AU" altLang="en-US"/>
          </a:p>
        </p:txBody>
      </p:sp>
    </p:spTree>
    <p:extLst>
      <p:ext uri="{BB962C8B-B14F-4D97-AF65-F5344CB8AC3E}">
        <p14:creationId xmlns:p14="http://schemas.microsoft.com/office/powerpoint/2010/main" val="333029984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xAndTwoObj" preserve="1">
  <p:cSld name="1_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5EBCE368-98E9-446D-B347-C9DFC7E6B94D}"/>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7" name="Rectangle 5">
            <a:extLst>
              <a:ext uri="{FF2B5EF4-FFF2-40B4-BE49-F238E27FC236}">
                <a16:creationId xmlns:a16="http://schemas.microsoft.com/office/drawing/2014/main" id="{69916D79-B5C3-483E-BC94-663272702D8D}"/>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8" name="Rectangle 6">
            <a:extLst>
              <a:ext uri="{FF2B5EF4-FFF2-40B4-BE49-F238E27FC236}">
                <a16:creationId xmlns:a16="http://schemas.microsoft.com/office/drawing/2014/main" id="{A1CB9BA1-DFAB-40AA-988E-E627B073754E}"/>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B2997BD1-AED9-4324-AACC-33A85405AE53}" type="slidenum">
              <a:rPr lang="en-AU" altLang="en-US"/>
              <a:pPr>
                <a:defRPr/>
              </a:pPr>
              <a:t>‹#›</a:t>
            </a:fld>
            <a:endParaRPr lang="en-AU" altLang="en-US"/>
          </a:p>
        </p:txBody>
      </p:sp>
    </p:spTree>
    <p:extLst>
      <p:ext uri="{BB962C8B-B14F-4D97-AF65-F5344CB8AC3E}">
        <p14:creationId xmlns:p14="http://schemas.microsoft.com/office/powerpoint/2010/main" val="346501059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8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C0E65DF-5AD6-4D10-B9D1-D1F344166E23}"/>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247B9BCE-8EFE-4102-8EC7-0B2520F174A3}"/>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A0C67D6D-8921-4ADA-8D9E-8AD7FB6C60E3}"/>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427C3A5F-F500-4BDD-9933-0C1AC2326B5F}" type="slidenum">
              <a:rPr lang="en-AU" altLang="en-US"/>
              <a:pPr>
                <a:defRPr/>
              </a:pPr>
              <a:t>‹#›</a:t>
            </a:fld>
            <a:endParaRPr lang="en-AU" altLang="en-US"/>
          </a:p>
        </p:txBody>
      </p:sp>
    </p:spTree>
    <p:extLst>
      <p:ext uri="{BB962C8B-B14F-4D97-AF65-F5344CB8AC3E}">
        <p14:creationId xmlns:p14="http://schemas.microsoft.com/office/powerpoint/2010/main" val="243393915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fourObj" preserve="1">
  <p:cSld name="1_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endParaRPr lang="en-NZ"/>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Rectangle 4">
            <a:extLst>
              <a:ext uri="{FF2B5EF4-FFF2-40B4-BE49-F238E27FC236}">
                <a16:creationId xmlns:a16="http://schemas.microsoft.com/office/drawing/2014/main" id="{0B9FA011-2F42-4A6D-8B5A-C2A7001C8E55}"/>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8" name="Rectangle 5">
            <a:extLst>
              <a:ext uri="{FF2B5EF4-FFF2-40B4-BE49-F238E27FC236}">
                <a16:creationId xmlns:a16="http://schemas.microsoft.com/office/drawing/2014/main" id="{4C6F0B64-12D7-4276-A487-E165E72CEFC5}"/>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9" name="Rectangle 6">
            <a:extLst>
              <a:ext uri="{FF2B5EF4-FFF2-40B4-BE49-F238E27FC236}">
                <a16:creationId xmlns:a16="http://schemas.microsoft.com/office/drawing/2014/main" id="{46980FB6-C551-4A1A-BCE9-0363B6D61AA1}"/>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182F2521-49C3-49A9-8A15-115FD5A41FE8}" type="slidenum">
              <a:rPr lang="en-AU" altLang="en-US"/>
              <a:pPr>
                <a:defRPr/>
              </a:pPr>
              <a:t>‹#›</a:t>
            </a:fld>
            <a:endParaRPr lang="en-AU" altLang="en-US"/>
          </a:p>
        </p:txBody>
      </p:sp>
    </p:spTree>
    <p:extLst>
      <p:ext uri="{BB962C8B-B14F-4D97-AF65-F5344CB8AC3E}">
        <p14:creationId xmlns:p14="http://schemas.microsoft.com/office/powerpoint/2010/main" val="131371929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3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3AC9BEF-BE5C-4150-94D0-E9810E715027}"/>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E5D86DE6-E030-415F-B36F-137125F2F941}"/>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5674E96E-B2BC-45B0-8DC5-07F4C28A48B0}"/>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0CD743B9-E806-4BD3-A961-4306FEE3E971}" type="slidenum">
              <a:rPr lang="en-AU" altLang="en-US"/>
              <a:pPr>
                <a:defRPr/>
              </a:pPr>
              <a:t>‹#›</a:t>
            </a:fld>
            <a:endParaRPr lang="en-AU" altLang="en-US"/>
          </a:p>
        </p:txBody>
      </p:sp>
    </p:spTree>
    <p:extLst>
      <p:ext uri="{BB962C8B-B14F-4D97-AF65-F5344CB8AC3E}">
        <p14:creationId xmlns:p14="http://schemas.microsoft.com/office/powerpoint/2010/main" val="199484629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3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5463DA6-52EE-4B36-A6AB-B60ECF397896}"/>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0E6816E6-B5AD-4C12-B849-9F8DD7332697}"/>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0A9E87DC-2DEE-4945-A1BB-E361C4DEF63A}"/>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DEB7EA3D-F58A-4CC4-A603-38ED2A29D1FE}" type="slidenum">
              <a:rPr lang="en-AU" altLang="en-US"/>
              <a:pPr>
                <a:defRPr/>
              </a:pPr>
              <a:t>‹#›</a:t>
            </a:fld>
            <a:endParaRPr lang="en-AU" altLang="en-US"/>
          </a:p>
        </p:txBody>
      </p:sp>
    </p:spTree>
    <p:extLst>
      <p:ext uri="{BB962C8B-B14F-4D97-AF65-F5344CB8AC3E}">
        <p14:creationId xmlns:p14="http://schemas.microsoft.com/office/powerpoint/2010/main" val="306283258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3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485FB99-C38F-4FEB-9D12-BC9CA9EB2320}"/>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CD942ACD-B9B8-4616-B39E-48379EB2AC35}"/>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214C9D10-9819-4727-AF28-4C07ED6A7C3A}"/>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AAC32C01-78D3-43A2-B2D8-843336C21A0D}" type="slidenum">
              <a:rPr lang="en-AU" altLang="en-US"/>
              <a:pPr>
                <a:defRPr/>
              </a:pPr>
              <a:t>‹#›</a:t>
            </a:fld>
            <a:endParaRPr lang="en-AU" altLang="en-US"/>
          </a:p>
        </p:txBody>
      </p:sp>
    </p:spTree>
    <p:extLst>
      <p:ext uri="{BB962C8B-B14F-4D97-AF65-F5344CB8AC3E}">
        <p14:creationId xmlns:p14="http://schemas.microsoft.com/office/powerpoint/2010/main" val="2249863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9898"/>
            <a:ext cx="3008313" cy="1162050"/>
          </a:xfrm>
        </p:spPr>
        <p:txBody>
          <a:bodyPr anchor="b">
            <a:noAutofit/>
          </a:bodyPr>
          <a:lstStyle>
            <a:lvl1pPr algn="l">
              <a:defRPr sz="3200" b="1"/>
            </a:lvl1pPr>
          </a:lstStyle>
          <a:p>
            <a:r>
              <a:rPr lang="en-US" dirty="0"/>
              <a:t>Click to edit Master title style</a:t>
            </a:r>
            <a:endParaRPr lang="en-NZ" dirty="0"/>
          </a:p>
        </p:txBody>
      </p:sp>
      <p:sp>
        <p:nvSpPr>
          <p:cNvPr id="3" name="Content Placeholder 2"/>
          <p:cNvSpPr>
            <a:spLocks noGrp="1"/>
          </p:cNvSpPr>
          <p:nvPr>
            <p:ph idx="1"/>
          </p:nvPr>
        </p:nvSpPr>
        <p:spPr>
          <a:xfrm>
            <a:off x="3575050" y="529899"/>
            <a:ext cx="5111750" cy="5172173"/>
          </a:xfrm>
        </p:spPr>
        <p:txBody>
          <a:bodyPr/>
          <a:lstStyle>
            <a:lvl1pPr>
              <a:defRPr sz="24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4" name="Text Placeholder 3"/>
          <p:cNvSpPr>
            <a:spLocks noGrp="1"/>
          </p:cNvSpPr>
          <p:nvPr>
            <p:ph type="body" sz="half" idx="2"/>
          </p:nvPr>
        </p:nvSpPr>
        <p:spPr>
          <a:xfrm>
            <a:off x="457200" y="1691949"/>
            <a:ext cx="3008313" cy="4113315"/>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67219365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4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44836BB-9C5D-4856-BEE3-93D611032014}"/>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4C5C1CA9-1639-41CB-BD69-7C2E3707150C}"/>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73B551B4-3A88-4936-A52E-F6B4031F9646}"/>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5E01062A-EE53-4FCB-843C-7B7E43381672}" type="slidenum">
              <a:rPr lang="en-AU" altLang="en-US"/>
              <a:pPr>
                <a:defRPr/>
              </a:pPr>
              <a:t>‹#›</a:t>
            </a:fld>
            <a:endParaRPr lang="en-AU" altLang="en-US"/>
          </a:p>
        </p:txBody>
      </p:sp>
    </p:spTree>
    <p:extLst>
      <p:ext uri="{BB962C8B-B14F-4D97-AF65-F5344CB8AC3E}">
        <p14:creationId xmlns:p14="http://schemas.microsoft.com/office/powerpoint/2010/main" val="166610619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4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F45C62F-D642-4452-A1C1-24BCCDF7F7E5}"/>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1BF92FDB-0EA9-4385-B8B0-08B371BD8BEC}"/>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A95E4700-0851-4652-8A17-7D5595A09B94}"/>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EA18A7AF-F5D9-4062-9C52-85472AF2E6FF}" type="slidenum">
              <a:rPr lang="en-AU" altLang="en-US"/>
              <a:pPr>
                <a:defRPr/>
              </a:pPr>
              <a:t>‹#›</a:t>
            </a:fld>
            <a:endParaRPr lang="en-AU" altLang="en-US"/>
          </a:p>
        </p:txBody>
      </p:sp>
    </p:spTree>
    <p:extLst>
      <p:ext uri="{BB962C8B-B14F-4D97-AF65-F5344CB8AC3E}">
        <p14:creationId xmlns:p14="http://schemas.microsoft.com/office/powerpoint/2010/main" val="126919711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4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2842C64-1CC0-421D-A65F-EEBB36AE873A}"/>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AD415EFF-C166-4FAF-BB2F-0876D42FC85C}"/>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06BD47D9-15E0-4A49-B0FB-603CD4E68C9C}"/>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BE2D9017-2090-4CDA-AA82-A5307A016834}" type="slidenum">
              <a:rPr lang="en-AU" altLang="en-US"/>
              <a:pPr>
                <a:defRPr/>
              </a:pPr>
              <a:t>‹#›</a:t>
            </a:fld>
            <a:endParaRPr lang="en-AU" altLang="en-US"/>
          </a:p>
        </p:txBody>
      </p:sp>
    </p:spTree>
    <p:extLst>
      <p:ext uri="{BB962C8B-B14F-4D97-AF65-F5344CB8AC3E}">
        <p14:creationId xmlns:p14="http://schemas.microsoft.com/office/powerpoint/2010/main" val="216480005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4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054621C-5F75-49F3-806F-DCF304F7A415}"/>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7CD6087B-9ED7-48B1-BD82-133F1D3804ED}"/>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285BBFA7-4D34-477F-9809-8634685B15DA}"/>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5AA84CD1-C8C4-42A9-8E96-8040046BBE45}" type="slidenum">
              <a:rPr lang="en-AU" altLang="en-US"/>
              <a:pPr>
                <a:defRPr/>
              </a:pPr>
              <a:t>‹#›</a:t>
            </a:fld>
            <a:endParaRPr lang="en-AU" altLang="en-US"/>
          </a:p>
        </p:txBody>
      </p:sp>
    </p:spTree>
    <p:extLst>
      <p:ext uri="{BB962C8B-B14F-4D97-AF65-F5344CB8AC3E}">
        <p14:creationId xmlns:p14="http://schemas.microsoft.com/office/powerpoint/2010/main" val="54545787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4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B41F24D-C996-469E-9F31-22844FAD96CA}"/>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C4BD0E06-88CA-471D-925F-9EFB2480D995}"/>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5BCD3F5C-68A0-4E5D-98AE-BACD483C3BAB}"/>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EE739B14-0827-4635-B482-7EDECE6E5225}" type="slidenum">
              <a:rPr lang="en-AU" altLang="en-US"/>
              <a:pPr>
                <a:defRPr/>
              </a:pPr>
              <a:t>‹#›</a:t>
            </a:fld>
            <a:endParaRPr lang="en-AU" altLang="en-US"/>
          </a:p>
        </p:txBody>
      </p:sp>
    </p:spTree>
    <p:extLst>
      <p:ext uri="{BB962C8B-B14F-4D97-AF65-F5344CB8AC3E}">
        <p14:creationId xmlns:p14="http://schemas.microsoft.com/office/powerpoint/2010/main" val="302977824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4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2AFCB53-4A68-41C7-8A34-299CDA347E68}"/>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63C5CEDB-7165-49D0-8FAB-C61FF64B756C}"/>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6E6B7002-3B90-44A5-8F17-377746E96816}"/>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3B52A69A-F0E5-43CB-805B-F5D7B8FB841E}" type="slidenum">
              <a:rPr lang="en-AU" altLang="en-US"/>
              <a:pPr>
                <a:defRPr/>
              </a:pPr>
              <a:t>‹#›</a:t>
            </a:fld>
            <a:endParaRPr lang="en-AU" altLang="en-US"/>
          </a:p>
        </p:txBody>
      </p:sp>
    </p:spTree>
    <p:extLst>
      <p:ext uri="{BB962C8B-B14F-4D97-AF65-F5344CB8AC3E}">
        <p14:creationId xmlns:p14="http://schemas.microsoft.com/office/powerpoint/2010/main" val="301879345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4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BAC009A-5B65-4960-9786-9327DF848534}"/>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93791477-7407-411A-9E5C-8679A838848D}"/>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D75E4022-26C4-45EC-9730-F75C5830C92D}"/>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873D97AD-9490-4F86-9C5E-2158A0DD4803}" type="slidenum">
              <a:rPr lang="en-AU" altLang="en-US"/>
              <a:pPr>
                <a:defRPr/>
              </a:pPr>
              <a:t>‹#›</a:t>
            </a:fld>
            <a:endParaRPr lang="en-AU" altLang="en-US"/>
          </a:p>
        </p:txBody>
      </p:sp>
    </p:spTree>
    <p:extLst>
      <p:ext uri="{BB962C8B-B14F-4D97-AF65-F5344CB8AC3E}">
        <p14:creationId xmlns:p14="http://schemas.microsoft.com/office/powerpoint/2010/main" val="224017399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4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D5E179A-A6ED-4C93-8D52-96AADD1E16DC}"/>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D0C1C510-7E40-4FC5-B22D-8D79D8A79F6C}"/>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1DEAAF98-64F2-496B-9C48-9DBE605F1D01}"/>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2C2B3F96-94D3-48EE-ABB3-B0A50E7C5153}" type="slidenum">
              <a:rPr lang="en-AU" altLang="en-US"/>
              <a:pPr>
                <a:defRPr/>
              </a:pPr>
              <a:t>‹#›</a:t>
            </a:fld>
            <a:endParaRPr lang="en-AU" altLang="en-US"/>
          </a:p>
        </p:txBody>
      </p:sp>
    </p:spTree>
    <p:extLst>
      <p:ext uri="{BB962C8B-B14F-4D97-AF65-F5344CB8AC3E}">
        <p14:creationId xmlns:p14="http://schemas.microsoft.com/office/powerpoint/2010/main" val="366097201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4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3F75FA2-4D6D-4348-BCD2-EDEBEB0DA728}"/>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35156351-1CF0-4D87-8504-B098734FA00A}"/>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0CA5F069-9919-4A2E-BFBB-10A53781266A}"/>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D2C1DCD6-F012-4F88-9939-32D2E38C8BED}" type="slidenum">
              <a:rPr lang="en-AU" altLang="en-US"/>
              <a:pPr>
                <a:defRPr/>
              </a:pPr>
              <a:t>‹#›</a:t>
            </a:fld>
            <a:endParaRPr lang="en-AU" altLang="en-US"/>
          </a:p>
        </p:txBody>
      </p:sp>
    </p:spTree>
    <p:extLst>
      <p:ext uri="{BB962C8B-B14F-4D97-AF65-F5344CB8AC3E}">
        <p14:creationId xmlns:p14="http://schemas.microsoft.com/office/powerpoint/2010/main" val="129020962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4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0D312F3-5FD5-4FEF-9738-904ECB728270}"/>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F4352670-934F-433D-B2A0-1112B6BBFDE8}"/>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DB404142-7B56-43AA-8F33-1CAC56B5398C}"/>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3EE39E5A-79A0-47C8-8629-9879CF655266}" type="slidenum">
              <a:rPr lang="en-AU" altLang="en-US"/>
              <a:pPr>
                <a:defRPr/>
              </a:pPr>
              <a:t>‹#›</a:t>
            </a:fld>
            <a:endParaRPr lang="en-AU" altLang="en-US"/>
          </a:p>
        </p:txBody>
      </p:sp>
    </p:spTree>
    <p:extLst>
      <p:ext uri="{BB962C8B-B14F-4D97-AF65-F5344CB8AC3E}">
        <p14:creationId xmlns:p14="http://schemas.microsoft.com/office/powerpoint/2010/main" val="4225279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800" b="1"/>
            </a:lvl1pPr>
          </a:lstStyle>
          <a:p>
            <a:r>
              <a:rPr lang="en-US" dirty="0"/>
              <a:t>Click to edit Master title style</a:t>
            </a:r>
            <a:endParaRPr lang="en-NZ"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dirty="0"/>
          </a:p>
        </p:txBody>
      </p:sp>
      <p:sp>
        <p:nvSpPr>
          <p:cNvPr id="4" name="Text Placeholder 3"/>
          <p:cNvSpPr>
            <a:spLocks noGrp="1"/>
          </p:cNvSpPr>
          <p:nvPr>
            <p:ph type="body" sz="half" idx="2"/>
          </p:nvPr>
        </p:nvSpPr>
        <p:spPr>
          <a:xfrm>
            <a:off x="1792288" y="5367338"/>
            <a:ext cx="5486400" cy="581942"/>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17535705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5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DC0B468-F370-4301-9777-C8FD34A406B8}"/>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E92600E1-7164-4396-A9F4-6C2A572BE369}"/>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C6C30B34-5BCB-44D7-ABC2-469890A8AA25}"/>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588DEAE7-3AD5-42E5-B569-E8D5661FB847}" type="slidenum">
              <a:rPr lang="en-AU" altLang="en-US"/>
              <a:pPr>
                <a:defRPr/>
              </a:pPr>
              <a:t>‹#›</a:t>
            </a:fld>
            <a:endParaRPr lang="en-AU" altLang="en-US"/>
          </a:p>
        </p:txBody>
      </p:sp>
    </p:spTree>
    <p:extLst>
      <p:ext uri="{BB962C8B-B14F-4D97-AF65-F5344CB8AC3E}">
        <p14:creationId xmlns:p14="http://schemas.microsoft.com/office/powerpoint/2010/main" val="39832019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5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C02DCA8-5B34-4129-B152-C74354F3EA58}"/>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D3E9B5AE-AE9D-4F1E-BD3F-6ED81A88A73F}"/>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E307FF66-7FE6-4148-B0FB-C70CB6D0D24A}"/>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4E0D1A78-BAC8-43D4-BA08-BDE485372650}" type="slidenum">
              <a:rPr lang="en-AU" altLang="en-US"/>
              <a:pPr>
                <a:defRPr/>
              </a:pPr>
              <a:t>‹#›</a:t>
            </a:fld>
            <a:endParaRPr lang="en-AU" altLang="en-US"/>
          </a:p>
        </p:txBody>
      </p:sp>
    </p:spTree>
    <p:extLst>
      <p:ext uri="{BB962C8B-B14F-4D97-AF65-F5344CB8AC3E}">
        <p14:creationId xmlns:p14="http://schemas.microsoft.com/office/powerpoint/2010/main" val="96496071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5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0772CC7-5A10-4F38-85B2-318847644F78}"/>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4ED860CF-8F93-4FD7-ABEF-5990E74816D8}"/>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210853E8-9C14-4E7D-80E3-6842795B5EDE}"/>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B50CE54C-5137-4E91-BB37-8D09FC59DCB5}" type="slidenum">
              <a:rPr lang="en-AU" altLang="en-US"/>
              <a:pPr>
                <a:defRPr/>
              </a:pPr>
              <a:t>‹#›</a:t>
            </a:fld>
            <a:endParaRPr lang="en-AU" altLang="en-US"/>
          </a:p>
        </p:txBody>
      </p:sp>
    </p:spTree>
    <p:extLst>
      <p:ext uri="{BB962C8B-B14F-4D97-AF65-F5344CB8AC3E}">
        <p14:creationId xmlns:p14="http://schemas.microsoft.com/office/powerpoint/2010/main" val="418801267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5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B53F074-5900-4810-998D-008E08CE6115}"/>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341D8D88-94EE-4AB8-90E2-8FF6A5AE7E8F}"/>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617B789A-FBBB-4C07-98C6-E83CC7850EE1}"/>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78F2D7E9-2B4D-434F-BC11-D9D44A757D43}" type="slidenum">
              <a:rPr lang="en-AU" altLang="en-US"/>
              <a:pPr>
                <a:defRPr/>
              </a:pPr>
              <a:t>‹#›</a:t>
            </a:fld>
            <a:endParaRPr lang="en-AU" altLang="en-US"/>
          </a:p>
        </p:txBody>
      </p:sp>
    </p:spTree>
    <p:extLst>
      <p:ext uri="{BB962C8B-B14F-4D97-AF65-F5344CB8AC3E}">
        <p14:creationId xmlns:p14="http://schemas.microsoft.com/office/powerpoint/2010/main" val="279147925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5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02F621D-C5D5-4694-8A47-B4509C6345EE}"/>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27A24B8F-7B93-4320-AE37-E2F3169AE6F5}"/>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5D7BCE10-A058-4364-8357-CE4564F44218}"/>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AC1433E4-5797-439F-8AB4-DE933A81FF1D}" type="slidenum">
              <a:rPr lang="en-AU" altLang="en-US"/>
              <a:pPr>
                <a:defRPr/>
              </a:pPr>
              <a:t>‹#›</a:t>
            </a:fld>
            <a:endParaRPr lang="en-AU" altLang="en-US"/>
          </a:p>
        </p:txBody>
      </p:sp>
    </p:spTree>
    <p:extLst>
      <p:ext uri="{BB962C8B-B14F-4D97-AF65-F5344CB8AC3E}">
        <p14:creationId xmlns:p14="http://schemas.microsoft.com/office/powerpoint/2010/main" val="263593734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5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8494CFE-3F5C-4E23-A322-27B064B83ED0}"/>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7A4DFCA0-3607-4B23-A7D7-E0FFE1F3B36F}"/>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6ACE3375-5CC6-4531-BA72-B903EAF1068A}"/>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1CB627FD-415B-4B69-9C38-60DDBE81AE3B}" type="slidenum">
              <a:rPr lang="en-AU" altLang="en-US"/>
              <a:pPr>
                <a:defRPr/>
              </a:pPr>
              <a:t>‹#›</a:t>
            </a:fld>
            <a:endParaRPr lang="en-AU" altLang="en-US"/>
          </a:p>
        </p:txBody>
      </p:sp>
    </p:spTree>
    <p:extLst>
      <p:ext uri="{BB962C8B-B14F-4D97-AF65-F5344CB8AC3E}">
        <p14:creationId xmlns:p14="http://schemas.microsoft.com/office/powerpoint/2010/main" val="170487500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5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6117CEB-43C3-48A5-BFBE-C2E76CCD36DE}"/>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ACFA3227-0AE5-4C01-8267-73196AFEAB76}"/>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252E4FCB-AAC0-42E7-B7D8-9D13A9F54908}"/>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B3D8D571-850E-4E0C-88C0-D4A35CF07863}" type="slidenum">
              <a:rPr lang="en-AU" altLang="en-US"/>
              <a:pPr>
                <a:defRPr/>
              </a:pPr>
              <a:t>‹#›</a:t>
            </a:fld>
            <a:endParaRPr lang="en-AU" altLang="en-US"/>
          </a:p>
        </p:txBody>
      </p:sp>
    </p:spTree>
    <p:extLst>
      <p:ext uri="{BB962C8B-B14F-4D97-AF65-F5344CB8AC3E}">
        <p14:creationId xmlns:p14="http://schemas.microsoft.com/office/powerpoint/2010/main" val="226556298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5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5F4EA46-2DFF-4089-AD2C-801015AB26C6}"/>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830174BD-43AA-4E94-AA74-7050048D1EB3}"/>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F7958790-3BB1-4366-9874-E182EB9EE414}"/>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828814A2-9DDE-4F2B-81E0-F332DCE7685D}" type="slidenum">
              <a:rPr lang="en-AU" altLang="en-US"/>
              <a:pPr>
                <a:defRPr/>
              </a:pPr>
              <a:t>‹#›</a:t>
            </a:fld>
            <a:endParaRPr lang="en-AU" altLang="en-US"/>
          </a:p>
        </p:txBody>
      </p:sp>
    </p:spTree>
    <p:extLst>
      <p:ext uri="{BB962C8B-B14F-4D97-AF65-F5344CB8AC3E}">
        <p14:creationId xmlns:p14="http://schemas.microsoft.com/office/powerpoint/2010/main" val="74857880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5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CB96ACE-8D26-453E-8E09-9DC9B6AE7329}"/>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887D0392-F021-4E12-9955-DF325F772F0C}"/>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8E5FBA1C-BC04-4CE0-B813-C716327FB2F5}"/>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FD34F4F8-B473-4E50-8D6A-E09023676B26}" type="slidenum">
              <a:rPr lang="en-AU" altLang="en-US"/>
              <a:pPr>
                <a:defRPr/>
              </a:pPr>
              <a:t>‹#›</a:t>
            </a:fld>
            <a:endParaRPr lang="en-AU" altLang="en-US"/>
          </a:p>
        </p:txBody>
      </p:sp>
    </p:spTree>
    <p:extLst>
      <p:ext uri="{BB962C8B-B14F-4D97-AF65-F5344CB8AC3E}">
        <p14:creationId xmlns:p14="http://schemas.microsoft.com/office/powerpoint/2010/main" val="49190743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5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98B65CD-0498-4999-AD87-B6D87F186332}"/>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42FE61FE-BA6F-4238-9987-BBAEC72AC4D6}"/>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C132C5D5-5CA8-4B00-A892-098DD630C3C8}"/>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16C87713-1D7C-4365-ACC5-9594CC01F7A1}" type="slidenum">
              <a:rPr lang="en-AU" altLang="en-US"/>
              <a:pPr>
                <a:defRPr/>
              </a:pPr>
              <a:t>‹#›</a:t>
            </a:fld>
            <a:endParaRPr lang="en-AU" altLang="en-US"/>
          </a:p>
        </p:txBody>
      </p:sp>
    </p:spTree>
    <p:extLst>
      <p:ext uri="{BB962C8B-B14F-4D97-AF65-F5344CB8AC3E}">
        <p14:creationId xmlns:p14="http://schemas.microsoft.com/office/powerpoint/2010/main" val="2886923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NZ" dirty="0"/>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extLst>
      <p:ext uri="{BB962C8B-B14F-4D97-AF65-F5344CB8AC3E}">
        <p14:creationId xmlns:p14="http://schemas.microsoft.com/office/powerpoint/2010/main" val="296900087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Only" preserve="1">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A00D4DC9-7A62-495D-8812-F7B61DD0BB6E}"/>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4" name="Rectangle 5">
            <a:extLst>
              <a:ext uri="{FF2B5EF4-FFF2-40B4-BE49-F238E27FC236}">
                <a16:creationId xmlns:a16="http://schemas.microsoft.com/office/drawing/2014/main" id="{6D582F3C-69F8-466E-A426-AEA682A49F20}"/>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6">
            <a:extLst>
              <a:ext uri="{FF2B5EF4-FFF2-40B4-BE49-F238E27FC236}">
                <a16:creationId xmlns:a16="http://schemas.microsoft.com/office/drawing/2014/main" id="{664D3B11-4314-4853-B531-5F79FE6F0ACB}"/>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AFA196A7-E217-4233-BDCE-530199E8183F}" type="slidenum">
              <a:rPr lang="en-AU" altLang="en-US"/>
              <a:pPr>
                <a:defRPr/>
              </a:pPr>
              <a:t>‹#›</a:t>
            </a:fld>
            <a:endParaRPr lang="en-AU" altLang="en-US"/>
          </a:p>
        </p:txBody>
      </p:sp>
    </p:spTree>
    <p:extLst>
      <p:ext uri="{BB962C8B-B14F-4D97-AF65-F5344CB8AC3E}">
        <p14:creationId xmlns:p14="http://schemas.microsoft.com/office/powerpoint/2010/main" val="217010455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6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FE31896-2317-4630-92BA-63E02BDBEC78}"/>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74ED30B6-58C1-46A9-A70D-AE1A4552DF41}"/>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27B35749-4D7A-47BF-AB0A-31C7582D7E7A}"/>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66A9B516-9DC5-4909-9D46-BD90B51F1AF2}" type="slidenum">
              <a:rPr lang="en-AU" altLang="en-US"/>
              <a:pPr>
                <a:defRPr/>
              </a:pPr>
              <a:t>‹#›</a:t>
            </a:fld>
            <a:endParaRPr lang="en-AU" altLang="en-US"/>
          </a:p>
        </p:txBody>
      </p:sp>
    </p:spTree>
    <p:extLst>
      <p:ext uri="{BB962C8B-B14F-4D97-AF65-F5344CB8AC3E}">
        <p14:creationId xmlns:p14="http://schemas.microsoft.com/office/powerpoint/2010/main" val="356321775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6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71E12C8-20FC-476A-A9F6-A585E2A32182}"/>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D7036B51-494A-47FE-9FF7-EB171FD22E42}"/>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1A64304C-22F1-4180-B805-A8A2BE6B631C}"/>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FEDA8D7E-50C0-478D-AC61-7A23FD4B8483}" type="slidenum">
              <a:rPr lang="en-AU" altLang="en-US"/>
              <a:pPr>
                <a:defRPr/>
              </a:pPr>
              <a:t>‹#›</a:t>
            </a:fld>
            <a:endParaRPr lang="en-AU" altLang="en-US"/>
          </a:p>
        </p:txBody>
      </p:sp>
    </p:spTree>
    <p:extLst>
      <p:ext uri="{BB962C8B-B14F-4D97-AF65-F5344CB8AC3E}">
        <p14:creationId xmlns:p14="http://schemas.microsoft.com/office/powerpoint/2010/main" val="419921422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6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7C5D022-AF83-4348-839C-8AE1E88C4063}"/>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DA800822-A1BE-423A-BC53-27B45D2A2837}"/>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08B69247-B8D9-4B57-8B09-1BFD82C61255}"/>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AA563C3C-27A7-48C9-89E6-190675B34D7D}" type="slidenum">
              <a:rPr lang="en-AU" altLang="en-US"/>
              <a:pPr>
                <a:defRPr/>
              </a:pPr>
              <a:t>‹#›</a:t>
            </a:fld>
            <a:endParaRPr lang="en-AU" altLang="en-US"/>
          </a:p>
        </p:txBody>
      </p:sp>
    </p:spTree>
    <p:extLst>
      <p:ext uri="{BB962C8B-B14F-4D97-AF65-F5344CB8AC3E}">
        <p14:creationId xmlns:p14="http://schemas.microsoft.com/office/powerpoint/2010/main" val="170751285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6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E2EEDD0-E9C1-4419-B1CF-A50703993377}"/>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5FD395DD-C465-466E-9217-6B43C42FE231}"/>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278B18BB-7B0D-4EA8-A35D-78BF826A6C18}"/>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0BFA2C9B-E5A2-4FC7-A775-77FA5AE6D6E6}" type="slidenum">
              <a:rPr lang="en-AU" altLang="en-US"/>
              <a:pPr>
                <a:defRPr/>
              </a:pPr>
              <a:t>‹#›</a:t>
            </a:fld>
            <a:endParaRPr lang="en-AU" altLang="en-US"/>
          </a:p>
        </p:txBody>
      </p:sp>
    </p:spTree>
    <p:extLst>
      <p:ext uri="{BB962C8B-B14F-4D97-AF65-F5344CB8AC3E}">
        <p14:creationId xmlns:p14="http://schemas.microsoft.com/office/powerpoint/2010/main" val="420274806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6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91C5F9E-A8E0-46E5-BB3C-63A2CE8D75CB}"/>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F0609A83-F630-4E94-9E1F-1402D7293A8E}"/>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7702B1D0-DAA9-4A63-83B7-559EAA1CA97F}"/>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65BB9DE3-B6BF-4524-AC89-0B2C6563392A}" type="slidenum">
              <a:rPr lang="en-AU" altLang="en-US"/>
              <a:pPr>
                <a:defRPr/>
              </a:pPr>
              <a:t>‹#›</a:t>
            </a:fld>
            <a:endParaRPr lang="en-AU" altLang="en-US"/>
          </a:p>
        </p:txBody>
      </p:sp>
    </p:spTree>
    <p:extLst>
      <p:ext uri="{BB962C8B-B14F-4D97-AF65-F5344CB8AC3E}">
        <p14:creationId xmlns:p14="http://schemas.microsoft.com/office/powerpoint/2010/main" val="356310929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6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7581FD2-3C3B-422A-9927-D55D4D7C8D91}"/>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840ED40E-9A91-414A-B111-F32D75FB0D1C}"/>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5E017DEA-F0B5-4966-9989-D4A7E222BA3B}"/>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9012FF94-7B36-4F63-9270-4F56F7F3AA63}" type="slidenum">
              <a:rPr lang="en-AU" altLang="en-US"/>
              <a:pPr>
                <a:defRPr/>
              </a:pPr>
              <a:t>‹#›</a:t>
            </a:fld>
            <a:endParaRPr lang="en-AU" altLang="en-US"/>
          </a:p>
        </p:txBody>
      </p:sp>
    </p:spTree>
    <p:extLst>
      <p:ext uri="{BB962C8B-B14F-4D97-AF65-F5344CB8AC3E}">
        <p14:creationId xmlns:p14="http://schemas.microsoft.com/office/powerpoint/2010/main" val="368631319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6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0E96C8E-F397-4413-9095-77175BC5FC41}"/>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AD18C973-C96F-4C08-8773-B08103820541}"/>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0383A404-5550-46F7-8794-E7719F64B713}"/>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9477B282-C996-418A-B024-BC34DBFA2CB4}" type="slidenum">
              <a:rPr lang="en-AU" altLang="en-US"/>
              <a:pPr>
                <a:defRPr/>
              </a:pPr>
              <a:t>‹#›</a:t>
            </a:fld>
            <a:endParaRPr lang="en-AU" altLang="en-US"/>
          </a:p>
        </p:txBody>
      </p:sp>
    </p:spTree>
    <p:extLst>
      <p:ext uri="{BB962C8B-B14F-4D97-AF65-F5344CB8AC3E}">
        <p14:creationId xmlns:p14="http://schemas.microsoft.com/office/powerpoint/2010/main" val="370223359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6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DFFC5E6-7BB6-4AB3-B06B-340506B3115A}"/>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29E15551-9EAF-4AA9-815C-A58874C12F08}"/>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552DCF77-953B-44D6-B4BD-5F0D84AD78AF}"/>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5BFEE176-4DBC-4535-9F40-BDB92B96DD85}" type="slidenum">
              <a:rPr lang="en-AU" altLang="en-US"/>
              <a:pPr>
                <a:defRPr/>
              </a:pPr>
              <a:t>‹#›</a:t>
            </a:fld>
            <a:endParaRPr lang="en-AU" altLang="en-US"/>
          </a:p>
        </p:txBody>
      </p:sp>
    </p:spTree>
    <p:extLst>
      <p:ext uri="{BB962C8B-B14F-4D97-AF65-F5344CB8AC3E}">
        <p14:creationId xmlns:p14="http://schemas.microsoft.com/office/powerpoint/2010/main" val="48744748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6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4E2456D-DCC1-4428-B58B-9B49BBB8C7DC}"/>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831CD83C-DD1E-4DA8-A64F-C065B2130794}"/>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47D40BD3-39D0-4C2B-8199-FE3F157CF4F0}"/>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D51C27DF-C97C-4B30-A025-7C00252E4BFF}" type="slidenum">
              <a:rPr lang="en-AU" altLang="en-US"/>
              <a:pPr>
                <a:defRPr/>
              </a:pPr>
              <a:t>‹#›</a:t>
            </a:fld>
            <a:endParaRPr lang="en-AU" altLang="en-US"/>
          </a:p>
        </p:txBody>
      </p:sp>
    </p:spTree>
    <p:extLst>
      <p:ext uri="{BB962C8B-B14F-4D97-AF65-F5344CB8AC3E}">
        <p14:creationId xmlns:p14="http://schemas.microsoft.com/office/powerpoint/2010/main" val="2235707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20687"/>
            <a:ext cx="2057400" cy="5328593"/>
          </a:xfrm>
        </p:spPr>
        <p:txBody>
          <a:bodyPr vert="eaVert"/>
          <a:lstStyle/>
          <a:p>
            <a:r>
              <a:rPr lang="en-US" dirty="0"/>
              <a:t>Click to edit Master title style</a:t>
            </a:r>
            <a:endParaRPr lang="en-NZ" dirty="0"/>
          </a:p>
        </p:txBody>
      </p:sp>
      <p:sp>
        <p:nvSpPr>
          <p:cNvPr id="3" name="Vertical Text Placeholder 2"/>
          <p:cNvSpPr>
            <a:spLocks noGrp="1"/>
          </p:cNvSpPr>
          <p:nvPr>
            <p:ph type="body" orient="vert" idx="1"/>
          </p:nvPr>
        </p:nvSpPr>
        <p:spPr>
          <a:xfrm>
            <a:off x="457200" y="620687"/>
            <a:ext cx="6019800" cy="532859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extLst>
      <p:ext uri="{BB962C8B-B14F-4D97-AF65-F5344CB8AC3E}">
        <p14:creationId xmlns:p14="http://schemas.microsoft.com/office/powerpoint/2010/main" val="294439276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6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21BE629-F04C-4B09-93BC-D4ACA8B6DE2D}"/>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999F16D1-BB62-4C98-9372-8F08EEF038DF}"/>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71179587-99F9-41E4-A171-88BE4FD4F1BA}"/>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BAE48FE3-E686-4903-A436-0487D67924C7}" type="slidenum">
              <a:rPr lang="en-AU" altLang="en-US"/>
              <a:pPr>
                <a:defRPr/>
              </a:pPr>
              <a:t>‹#›</a:t>
            </a:fld>
            <a:endParaRPr lang="en-AU" altLang="en-US"/>
          </a:p>
        </p:txBody>
      </p:sp>
    </p:spTree>
    <p:extLst>
      <p:ext uri="{BB962C8B-B14F-4D97-AF65-F5344CB8AC3E}">
        <p14:creationId xmlns:p14="http://schemas.microsoft.com/office/powerpoint/2010/main" val="273639019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7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BAA1B73-0353-4A40-962D-95DF84FD3FB0}"/>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84EB13DD-0DB3-4ED0-BA89-7BB874F4E198}"/>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D8769C7A-3C9B-424B-ADCC-5C943AAB3FC7}"/>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D516BF15-932F-4D64-83B5-8C38BC6E4D10}" type="slidenum">
              <a:rPr lang="en-AU" altLang="en-US"/>
              <a:pPr>
                <a:defRPr/>
              </a:pPr>
              <a:t>‹#›</a:t>
            </a:fld>
            <a:endParaRPr lang="en-AU" altLang="en-US"/>
          </a:p>
        </p:txBody>
      </p:sp>
    </p:spTree>
    <p:extLst>
      <p:ext uri="{BB962C8B-B14F-4D97-AF65-F5344CB8AC3E}">
        <p14:creationId xmlns:p14="http://schemas.microsoft.com/office/powerpoint/2010/main" val="18003335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7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B1241A3-3263-4350-8C22-3DBBFBA7E9E7}"/>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23ED6B07-B36A-4EBC-A51B-0410D19253A6}"/>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ECB57A83-5F57-4933-8A34-EA989CDCA90E}"/>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BFE3E9A0-5F53-49BB-8590-7B0D763B2024}" type="slidenum">
              <a:rPr lang="en-AU" altLang="en-US"/>
              <a:pPr>
                <a:defRPr/>
              </a:pPr>
              <a:t>‹#›</a:t>
            </a:fld>
            <a:endParaRPr lang="en-AU" altLang="en-US"/>
          </a:p>
        </p:txBody>
      </p:sp>
    </p:spTree>
    <p:extLst>
      <p:ext uri="{BB962C8B-B14F-4D97-AF65-F5344CB8AC3E}">
        <p14:creationId xmlns:p14="http://schemas.microsoft.com/office/powerpoint/2010/main" val="424752995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7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F5B71A0-18C6-4FA9-AE0C-467113254117}"/>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F5FE22FC-A524-47DE-9B15-7591793A1C13}"/>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CBFC4D04-11F9-42E5-96BC-9CF23D89724A}"/>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24F8A2C2-00E4-440F-A19D-A3008CA9934E}" type="slidenum">
              <a:rPr lang="en-AU" altLang="en-US"/>
              <a:pPr>
                <a:defRPr/>
              </a:pPr>
              <a:t>‹#›</a:t>
            </a:fld>
            <a:endParaRPr lang="en-AU" altLang="en-US"/>
          </a:p>
        </p:txBody>
      </p:sp>
    </p:spTree>
    <p:extLst>
      <p:ext uri="{BB962C8B-B14F-4D97-AF65-F5344CB8AC3E}">
        <p14:creationId xmlns:p14="http://schemas.microsoft.com/office/powerpoint/2010/main" val="386853679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7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C4CFB91-71A3-4625-83DA-6F84A4CFC60F}"/>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AF0E9A1B-CA52-497D-A496-F88F2DE6B9B1}"/>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A6A3F83E-2467-4441-AD6A-F967040A930D}"/>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720C29B3-10E9-4607-8572-F93DBB21BB2E}" type="slidenum">
              <a:rPr lang="en-AU" altLang="en-US"/>
              <a:pPr>
                <a:defRPr/>
              </a:pPr>
              <a:t>‹#›</a:t>
            </a:fld>
            <a:endParaRPr lang="en-AU" altLang="en-US"/>
          </a:p>
        </p:txBody>
      </p:sp>
    </p:spTree>
    <p:extLst>
      <p:ext uri="{BB962C8B-B14F-4D97-AF65-F5344CB8AC3E}">
        <p14:creationId xmlns:p14="http://schemas.microsoft.com/office/powerpoint/2010/main" val="258659612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7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ED5C535-772D-4A24-9361-548009AB7DE8}"/>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DF570387-5CE9-49CA-9781-CB2720F2149C}"/>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0D8A2BEC-7CCD-4E05-B487-DE9B085931FD}"/>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09065ACC-8312-43D9-922D-E67470A27B54}" type="slidenum">
              <a:rPr lang="en-AU" altLang="en-US"/>
              <a:pPr>
                <a:defRPr/>
              </a:pPr>
              <a:t>‹#›</a:t>
            </a:fld>
            <a:endParaRPr lang="en-AU" altLang="en-US"/>
          </a:p>
        </p:txBody>
      </p:sp>
    </p:spTree>
    <p:extLst>
      <p:ext uri="{BB962C8B-B14F-4D97-AF65-F5344CB8AC3E}">
        <p14:creationId xmlns:p14="http://schemas.microsoft.com/office/powerpoint/2010/main" val="318775930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7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729E264-84A2-4244-B9AC-3FF3406ABF0D}"/>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CCB8CE23-5933-4A4B-9473-215D421D63FA}"/>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FEE359B7-DBBF-44B3-BB76-E178F74A8EAE}"/>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E3BA023B-2066-46E3-85B8-21FA5ABE3A9F}" type="slidenum">
              <a:rPr lang="en-AU" altLang="en-US"/>
              <a:pPr>
                <a:defRPr/>
              </a:pPr>
              <a:t>‹#›</a:t>
            </a:fld>
            <a:endParaRPr lang="en-AU" altLang="en-US"/>
          </a:p>
        </p:txBody>
      </p:sp>
    </p:spTree>
    <p:extLst>
      <p:ext uri="{BB962C8B-B14F-4D97-AF65-F5344CB8AC3E}">
        <p14:creationId xmlns:p14="http://schemas.microsoft.com/office/powerpoint/2010/main" val="223028488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7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14F4092-5EB7-47F9-BA59-02A5A4F188D9}"/>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0BE68649-CCAF-44C5-8B6B-3D7A2218B78E}"/>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EFB62ACC-5518-4DB0-BAD6-F8CEDF24180F}"/>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1B470E49-82B5-4F74-9E73-A51A64F6D0B4}" type="slidenum">
              <a:rPr lang="en-AU" altLang="en-US"/>
              <a:pPr>
                <a:defRPr/>
              </a:pPr>
              <a:t>‹#›</a:t>
            </a:fld>
            <a:endParaRPr lang="en-AU" altLang="en-US"/>
          </a:p>
        </p:txBody>
      </p:sp>
    </p:spTree>
    <p:extLst>
      <p:ext uri="{BB962C8B-B14F-4D97-AF65-F5344CB8AC3E}">
        <p14:creationId xmlns:p14="http://schemas.microsoft.com/office/powerpoint/2010/main" val="13661252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7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BC069F6-22AC-45CD-BF0A-EC5559E33621}"/>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9DD8DCE9-B69C-430E-811C-90467B6AFF5D}"/>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E8CFC690-9A49-4A00-8E57-AB1FE25A5CF7}"/>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6F570491-1545-44BE-905E-48CCCAC9C37E}" type="slidenum">
              <a:rPr lang="en-AU" altLang="en-US"/>
              <a:pPr>
                <a:defRPr/>
              </a:pPr>
              <a:t>‹#›</a:t>
            </a:fld>
            <a:endParaRPr lang="en-AU" altLang="en-US"/>
          </a:p>
        </p:txBody>
      </p:sp>
    </p:spTree>
    <p:extLst>
      <p:ext uri="{BB962C8B-B14F-4D97-AF65-F5344CB8AC3E}">
        <p14:creationId xmlns:p14="http://schemas.microsoft.com/office/powerpoint/2010/main" val="287983731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7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0E822F3-8435-4CE0-9FC3-7AEA3A0C1FFC}"/>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89FDD1CF-2F32-4C84-B29F-EAC0CD851363}"/>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80A559D3-17EC-496B-8485-BAE069C99492}"/>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38B99D45-91C0-4B9E-BE35-5BA92E4990EE}" type="slidenum">
              <a:rPr lang="en-AU" altLang="en-US"/>
              <a:pPr>
                <a:defRPr/>
              </a:pPr>
              <a:t>‹#›</a:t>
            </a:fld>
            <a:endParaRPr lang="en-AU" altLang="en-US"/>
          </a:p>
        </p:txBody>
      </p:sp>
    </p:spTree>
    <p:extLst>
      <p:ext uri="{BB962C8B-B14F-4D97-AF65-F5344CB8AC3E}">
        <p14:creationId xmlns:p14="http://schemas.microsoft.com/office/powerpoint/2010/main" val="35450873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059D5B6-6933-43EC-85B0-4A32031EC363}"/>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E2EDBA8C-19C2-4C62-A7C0-AB85327018FE}"/>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8AE8DB3B-4197-43F1-9CE0-045F4C1417BC}"/>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82DF6F1D-0207-41B4-AEDE-88F822864662}" type="slidenum">
              <a:rPr lang="en-AU" altLang="en-US"/>
              <a:pPr>
                <a:defRPr/>
              </a:pPr>
              <a:t>‹#›</a:t>
            </a:fld>
            <a:endParaRPr lang="en-AU" altLang="en-US"/>
          </a:p>
        </p:txBody>
      </p:sp>
    </p:spTree>
    <p:extLst>
      <p:ext uri="{BB962C8B-B14F-4D97-AF65-F5344CB8AC3E}">
        <p14:creationId xmlns:p14="http://schemas.microsoft.com/office/powerpoint/2010/main" val="295358197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7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A4B133E-6F6B-4147-9C09-F10D4644F369}"/>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24ACB061-D677-4023-A8FB-B8EBAE162B27}"/>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00D14480-7FA5-40DB-99DD-1DD5A52644F7}"/>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107EC766-7EE4-4606-ACDE-315BFAB558C3}" type="slidenum">
              <a:rPr lang="en-AU" altLang="en-US"/>
              <a:pPr>
                <a:defRPr/>
              </a:pPr>
              <a:t>‹#›</a:t>
            </a:fld>
            <a:endParaRPr lang="en-AU" altLang="en-US"/>
          </a:p>
        </p:txBody>
      </p:sp>
    </p:spTree>
    <p:extLst>
      <p:ext uri="{BB962C8B-B14F-4D97-AF65-F5344CB8AC3E}">
        <p14:creationId xmlns:p14="http://schemas.microsoft.com/office/powerpoint/2010/main" val="354046325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8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ADA487A-6375-4A81-8DC3-736D1C4C60C7}"/>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5A32F97A-21DB-4FEB-968D-E99029D26810}"/>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82AEAE93-6E70-4DD9-9D93-BB682EA24998}"/>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BCF69473-B314-4225-B2B7-1FF5BFD945BC}" type="slidenum">
              <a:rPr lang="en-AU" altLang="en-US"/>
              <a:pPr>
                <a:defRPr/>
              </a:pPr>
              <a:t>‹#›</a:t>
            </a:fld>
            <a:endParaRPr lang="en-AU" altLang="en-US"/>
          </a:p>
        </p:txBody>
      </p:sp>
    </p:spTree>
    <p:extLst>
      <p:ext uri="{BB962C8B-B14F-4D97-AF65-F5344CB8AC3E}">
        <p14:creationId xmlns:p14="http://schemas.microsoft.com/office/powerpoint/2010/main" val="421177349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8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9C3F174-EC32-4778-B0F4-9EB179BE7025}"/>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9CCD97E9-DEB1-49DF-83E4-EDB1B92F2CCF}"/>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2877C3FF-E335-4D45-9481-7D8E7B7DC624}"/>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F3A41082-01A4-40AD-84F9-25641B680D6C}" type="slidenum">
              <a:rPr lang="en-AU" altLang="en-US"/>
              <a:pPr>
                <a:defRPr/>
              </a:pPr>
              <a:t>‹#›</a:t>
            </a:fld>
            <a:endParaRPr lang="en-AU" altLang="en-US"/>
          </a:p>
        </p:txBody>
      </p:sp>
    </p:spTree>
    <p:extLst>
      <p:ext uri="{BB962C8B-B14F-4D97-AF65-F5344CB8AC3E}">
        <p14:creationId xmlns:p14="http://schemas.microsoft.com/office/powerpoint/2010/main" val="70326724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18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861385E-5FD9-422F-8B2F-F9BC0438E317}"/>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084C5B94-231D-4E03-86D9-36DC171DEBAF}"/>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74785724-065D-407B-8276-AD234DB171BB}"/>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928E5BB8-33E2-4141-8FC7-E0E750B3E583}" type="slidenum">
              <a:rPr lang="en-AU" altLang="en-US"/>
              <a:pPr>
                <a:defRPr/>
              </a:pPr>
              <a:t>‹#›</a:t>
            </a:fld>
            <a:endParaRPr lang="en-AU" altLang="en-US"/>
          </a:p>
        </p:txBody>
      </p:sp>
    </p:spTree>
    <p:extLst>
      <p:ext uri="{BB962C8B-B14F-4D97-AF65-F5344CB8AC3E}">
        <p14:creationId xmlns:p14="http://schemas.microsoft.com/office/powerpoint/2010/main" val="67535121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8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AE0AB9A-7C31-4C3E-B62A-A3A9CF8C0EF0}"/>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54492551-C877-4C9A-8F5B-6B32695092B6}"/>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F3E7CDB7-54A8-4A36-AC89-AC8062EFF617}"/>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21989072-666D-47AC-82DB-BA0AF19F8EE9}" type="slidenum">
              <a:rPr lang="en-AU" altLang="en-US"/>
              <a:pPr>
                <a:defRPr/>
              </a:pPr>
              <a:t>‹#›</a:t>
            </a:fld>
            <a:endParaRPr lang="en-AU" altLang="en-US"/>
          </a:p>
        </p:txBody>
      </p:sp>
    </p:spTree>
    <p:extLst>
      <p:ext uri="{BB962C8B-B14F-4D97-AF65-F5344CB8AC3E}">
        <p14:creationId xmlns:p14="http://schemas.microsoft.com/office/powerpoint/2010/main" val="213751451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18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328EA18-25C9-4456-A572-0EC7657A700C}"/>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E159B4E9-B842-4D15-BE24-4D36A05CD0E3}"/>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1AA2C9E4-963B-402E-A3D0-E4528805ECFA}"/>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2F37A6E9-2439-4FEA-989B-91B1B5CDCD20}" type="slidenum">
              <a:rPr lang="en-AU" altLang="en-US"/>
              <a:pPr>
                <a:defRPr/>
              </a:pPr>
              <a:t>‹#›</a:t>
            </a:fld>
            <a:endParaRPr lang="en-AU" altLang="en-US"/>
          </a:p>
        </p:txBody>
      </p:sp>
    </p:spTree>
    <p:extLst>
      <p:ext uri="{BB962C8B-B14F-4D97-AF65-F5344CB8AC3E}">
        <p14:creationId xmlns:p14="http://schemas.microsoft.com/office/powerpoint/2010/main" val="180570011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8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AFA53CE-1A9C-4EBB-9D77-B34125645450}"/>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8147E74D-E8B1-4231-B9E6-4CF0248726D2}"/>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FF734150-CCED-47C4-8845-FEC920897E95}"/>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7B44AA3C-19FB-4121-AE17-C0803D86523C}" type="slidenum">
              <a:rPr lang="en-AU" altLang="en-US"/>
              <a:pPr>
                <a:defRPr/>
              </a:pPr>
              <a:t>‹#›</a:t>
            </a:fld>
            <a:endParaRPr lang="en-AU" altLang="en-US"/>
          </a:p>
        </p:txBody>
      </p:sp>
    </p:spTree>
    <p:extLst>
      <p:ext uri="{BB962C8B-B14F-4D97-AF65-F5344CB8AC3E}">
        <p14:creationId xmlns:p14="http://schemas.microsoft.com/office/powerpoint/2010/main" val="421278537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18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9D03E95-7E96-47BA-A7B0-E135FF01F653}"/>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A157A33C-BDA6-4832-9D24-72048205BA77}"/>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18E9252D-0256-4D8A-ACF3-9B36F269F9AF}"/>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35CCF245-CF35-4EA1-9542-5EFE3E4EF1C1}" type="slidenum">
              <a:rPr lang="en-AU" altLang="en-US"/>
              <a:pPr>
                <a:defRPr/>
              </a:pPr>
              <a:t>‹#›</a:t>
            </a:fld>
            <a:endParaRPr lang="en-AU" altLang="en-US"/>
          </a:p>
        </p:txBody>
      </p:sp>
    </p:spTree>
    <p:extLst>
      <p:ext uri="{BB962C8B-B14F-4D97-AF65-F5344CB8AC3E}">
        <p14:creationId xmlns:p14="http://schemas.microsoft.com/office/powerpoint/2010/main" val="96516838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8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AA6666C-1423-4742-B7BF-AC25148D1E81}"/>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27815B0B-F6F0-4318-95A9-ED8927F8461C}"/>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CCBF4F26-8142-49D3-A437-E41CAF7650E1}"/>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1AA12E0D-247B-4292-A2C8-A20B4E0C4440}" type="slidenum">
              <a:rPr lang="en-AU" altLang="en-US"/>
              <a:pPr>
                <a:defRPr/>
              </a:pPr>
              <a:t>‹#›</a:t>
            </a:fld>
            <a:endParaRPr lang="en-AU" altLang="en-US"/>
          </a:p>
        </p:txBody>
      </p:sp>
    </p:spTree>
    <p:extLst>
      <p:ext uri="{BB962C8B-B14F-4D97-AF65-F5344CB8AC3E}">
        <p14:creationId xmlns:p14="http://schemas.microsoft.com/office/powerpoint/2010/main" val="150615652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8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DEA0839-EE0D-4050-BBF0-7918DA02AC25}"/>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9D3F27FF-18DD-42F8-B60C-199DDCF04672}"/>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33D5AE5E-6518-4D14-95A3-CD0DC1F2CE07}"/>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635575CF-E122-4E8C-B687-8C077F97F85C}" type="slidenum">
              <a:rPr lang="en-AU" altLang="en-US"/>
              <a:pPr>
                <a:defRPr/>
              </a:pPr>
              <a:t>‹#›</a:t>
            </a:fld>
            <a:endParaRPr lang="en-AU" altLang="en-US"/>
          </a:p>
        </p:txBody>
      </p:sp>
    </p:spTree>
    <p:extLst>
      <p:ext uri="{BB962C8B-B14F-4D97-AF65-F5344CB8AC3E}">
        <p14:creationId xmlns:p14="http://schemas.microsoft.com/office/powerpoint/2010/main" val="28892559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FF211F6-235C-457E-A7C0-B17A06F1C2B0}"/>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37EC9682-FE86-4A82-841E-D0B177F17094}"/>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D11F4E9D-D0A6-4991-A15B-3035CAC8A523}"/>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4657FBDE-1304-4CCD-8B30-4A98C8751213}" type="slidenum">
              <a:rPr lang="en-AU" altLang="en-US"/>
              <a:pPr>
                <a:defRPr/>
              </a:pPr>
              <a:t>‹#›</a:t>
            </a:fld>
            <a:endParaRPr lang="en-AU" altLang="en-US"/>
          </a:p>
        </p:txBody>
      </p:sp>
    </p:spTree>
    <p:extLst>
      <p:ext uri="{BB962C8B-B14F-4D97-AF65-F5344CB8AC3E}">
        <p14:creationId xmlns:p14="http://schemas.microsoft.com/office/powerpoint/2010/main" val="108177569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8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A392F58-1459-40D2-8046-81E9B198469F}"/>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7DE8DC9C-586B-4728-BC39-CC01D4BB8CF3}"/>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F20EB433-5D5B-4F99-80C1-1545ECA47E33}"/>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7C46234F-2A7C-4BD9-ABE4-3F195EB35B6D}" type="slidenum">
              <a:rPr lang="en-AU" altLang="en-US"/>
              <a:pPr>
                <a:defRPr/>
              </a:pPr>
              <a:t>‹#›</a:t>
            </a:fld>
            <a:endParaRPr lang="en-AU" altLang="en-US"/>
          </a:p>
        </p:txBody>
      </p:sp>
    </p:spTree>
    <p:extLst>
      <p:ext uri="{BB962C8B-B14F-4D97-AF65-F5344CB8AC3E}">
        <p14:creationId xmlns:p14="http://schemas.microsoft.com/office/powerpoint/2010/main" val="235905473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9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9805558-F2DB-455E-929C-DCD246709A9E}"/>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C24DB106-A139-4CF5-BD34-958A91EDD415}"/>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CD711BC6-7C1F-4271-9F0A-F127A00100AB}"/>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F3392185-2FCF-469C-B041-D91293C8B58F}" type="slidenum">
              <a:rPr lang="en-AU" altLang="en-US"/>
              <a:pPr>
                <a:defRPr/>
              </a:pPr>
              <a:t>‹#›</a:t>
            </a:fld>
            <a:endParaRPr lang="en-AU" altLang="en-US"/>
          </a:p>
        </p:txBody>
      </p:sp>
    </p:spTree>
    <p:extLst>
      <p:ext uri="{BB962C8B-B14F-4D97-AF65-F5344CB8AC3E}">
        <p14:creationId xmlns:p14="http://schemas.microsoft.com/office/powerpoint/2010/main" val="362803787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19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B3E519D-4D79-4724-A734-8B9AE8217C57}"/>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0B2CCF73-92CC-46C4-A88A-24FAE927B7E0}"/>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8A706400-6F5D-49F7-A97D-46C8397A306C}"/>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B69547E5-9775-41D9-9BC0-2005114B5E5D}" type="slidenum">
              <a:rPr lang="en-AU" altLang="en-US"/>
              <a:pPr>
                <a:defRPr/>
              </a:pPr>
              <a:t>‹#›</a:t>
            </a:fld>
            <a:endParaRPr lang="en-AU" altLang="en-US"/>
          </a:p>
        </p:txBody>
      </p:sp>
    </p:spTree>
    <p:extLst>
      <p:ext uri="{BB962C8B-B14F-4D97-AF65-F5344CB8AC3E}">
        <p14:creationId xmlns:p14="http://schemas.microsoft.com/office/powerpoint/2010/main" val="174811034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9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3A904A8-D329-444A-BFE2-5CB7C091FF1C}"/>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030F13B4-9E58-42D9-8C41-3780ACF616BC}"/>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C4A4593F-DF12-4CE6-B2D7-2F97052F681C}"/>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4539E269-5091-440B-AB78-8DC6713254D1}" type="slidenum">
              <a:rPr lang="en-AU" altLang="en-US"/>
              <a:pPr>
                <a:defRPr/>
              </a:pPr>
              <a:t>‹#›</a:t>
            </a:fld>
            <a:endParaRPr lang="en-AU" altLang="en-US"/>
          </a:p>
        </p:txBody>
      </p:sp>
    </p:spTree>
    <p:extLst>
      <p:ext uri="{BB962C8B-B14F-4D97-AF65-F5344CB8AC3E}">
        <p14:creationId xmlns:p14="http://schemas.microsoft.com/office/powerpoint/2010/main" val="187238766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9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3C0BA2B-29DD-4634-AF64-F9EA080897EE}"/>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96DBD44C-B937-4C0B-A997-96AACFABB8EA}"/>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0A5A97B4-05CF-4E8F-83B0-9AA589DA8811}"/>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743FA64B-F61C-4763-B26C-2A426BE41F90}" type="slidenum">
              <a:rPr lang="en-AU" altLang="en-US"/>
              <a:pPr>
                <a:defRPr/>
              </a:pPr>
              <a:t>‹#›</a:t>
            </a:fld>
            <a:endParaRPr lang="en-AU" altLang="en-US"/>
          </a:p>
        </p:txBody>
      </p:sp>
    </p:spTree>
    <p:extLst>
      <p:ext uri="{BB962C8B-B14F-4D97-AF65-F5344CB8AC3E}">
        <p14:creationId xmlns:p14="http://schemas.microsoft.com/office/powerpoint/2010/main" val="105187217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9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FCD6A77-AB3E-44A8-ABAB-E516B2810A02}"/>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03189E13-69FB-4A5E-883B-05FFCF99AA1C}"/>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9DA3BDF6-6258-4FFA-B58B-3D252DA726B5}"/>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D6A5C542-B2D0-4F81-8A9A-8EF7FBBAC670}" type="slidenum">
              <a:rPr lang="en-AU" altLang="en-US"/>
              <a:pPr>
                <a:defRPr/>
              </a:pPr>
              <a:t>‹#›</a:t>
            </a:fld>
            <a:endParaRPr lang="en-AU" altLang="en-US"/>
          </a:p>
        </p:txBody>
      </p:sp>
    </p:spTree>
    <p:extLst>
      <p:ext uri="{BB962C8B-B14F-4D97-AF65-F5344CB8AC3E}">
        <p14:creationId xmlns:p14="http://schemas.microsoft.com/office/powerpoint/2010/main" val="321643103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19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D17BFFE-6DA2-4675-9CD0-8BFDAD8ACA3E}"/>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A8A18129-8589-4A9A-B3D8-463770AE1677}"/>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9F52477A-FEB8-4691-B339-A927D25F18D5}"/>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AD558653-83D9-4010-99E3-B68127FD8EFE}" type="slidenum">
              <a:rPr lang="en-AU" altLang="en-US"/>
              <a:pPr>
                <a:defRPr/>
              </a:pPr>
              <a:t>‹#›</a:t>
            </a:fld>
            <a:endParaRPr lang="en-AU" altLang="en-US"/>
          </a:p>
        </p:txBody>
      </p:sp>
    </p:spTree>
    <p:extLst>
      <p:ext uri="{BB962C8B-B14F-4D97-AF65-F5344CB8AC3E}">
        <p14:creationId xmlns:p14="http://schemas.microsoft.com/office/powerpoint/2010/main" val="428525709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19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2CE8F59-96C7-4BB1-B6D2-3E2F3251AF20}"/>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1219F53C-C105-47E2-84F3-172435C6952E}"/>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8C23BA8C-AC9D-4485-803A-F371B7572DE5}"/>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44159B88-0C77-48E6-8D7F-4EB0155A8786}" type="slidenum">
              <a:rPr lang="en-AU" altLang="en-US"/>
              <a:pPr>
                <a:defRPr/>
              </a:pPr>
              <a:t>‹#›</a:t>
            </a:fld>
            <a:endParaRPr lang="en-AU" altLang="en-US"/>
          </a:p>
        </p:txBody>
      </p:sp>
    </p:spTree>
    <p:extLst>
      <p:ext uri="{BB962C8B-B14F-4D97-AF65-F5344CB8AC3E}">
        <p14:creationId xmlns:p14="http://schemas.microsoft.com/office/powerpoint/2010/main" val="125202745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19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1B4773D-FFF7-4330-A0EA-D016C9911789}"/>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E455AF9D-C48C-48CD-910D-B2E7AAF60293}"/>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306C274A-58E7-4B8A-80EC-7D0E2AE153FB}"/>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95A14DCE-3074-45FC-A539-9EDE3E032B21}" type="slidenum">
              <a:rPr lang="en-AU" altLang="en-US"/>
              <a:pPr>
                <a:defRPr/>
              </a:pPr>
              <a:t>‹#›</a:t>
            </a:fld>
            <a:endParaRPr lang="en-AU" altLang="en-US"/>
          </a:p>
        </p:txBody>
      </p:sp>
    </p:spTree>
    <p:extLst>
      <p:ext uri="{BB962C8B-B14F-4D97-AF65-F5344CB8AC3E}">
        <p14:creationId xmlns:p14="http://schemas.microsoft.com/office/powerpoint/2010/main" val="196397850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19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A938F9C-7B9C-4C6F-BE8E-41A116D80D68}"/>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A015DF8C-223C-4630-8243-8AAA3C50EE3C}"/>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11BDAA38-9625-4265-B33D-75A4C71BB927}"/>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831C21FE-066D-42CA-9E5E-A36F2F384081}" type="slidenum">
              <a:rPr lang="en-AU" altLang="en-US"/>
              <a:pPr>
                <a:defRPr/>
              </a:pPr>
              <a:t>‹#›</a:t>
            </a:fld>
            <a:endParaRPr lang="en-AU" altLang="en-US"/>
          </a:p>
        </p:txBody>
      </p:sp>
    </p:spTree>
    <p:extLst>
      <p:ext uri="{BB962C8B-B14F-4D97-AF65-F5344CB8AC3E}">
        <p14:creationId xmlns:p14="http://schemas.microsoft.com/office/powerpoint/2010/main" val="5920964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48203C4-2F01-4029-B390-92ED24F3489A}"/>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05177FDC-EC89-4501-9A8B-B3B3DC5EC433}"/>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1CCA6CE9-3985-4801-BBD1-F7B3E54B728C}"/>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5A0090B6-AC05-4033-95FC-B70498D5E07B}" type="slidenum">
              <a:rPr lang="en-AU" altLang="en-US"/>
              <a:pPr>
                <a:defRPr/>
              </a:pPr>
              <a:t>‹#›</a:t>
            </a:fld>
            <a:endParaRPr lang="en-AU" altLang="en-US"/>
          </a:p>
        </p:txBody>
      </p:sp>
    </p:spTree>
    <p:extLst>
      <p:ext uri="{BB962C8B-B14F-4D97-AF65-F5344CB8AC3E}">
        <p14:creationId xmlns:p14="http://schemas.microsoft.com/office/powerpoint/2010/main" val="394091389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9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5B8861A-4E41-45CF-8DA6-7DD5542383D2}"/>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484E8EFD-1A49-4E0B-B140-CD9F3A19F7D3}"/>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D78393DF-C1E7-4A85-A813-9E8DCCE1A9B1}"/>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CA3573CF-6A80-4F39-8E2F-0CB2928A8008}" type="slidenum">
              <a:rPr lang="en-AU" altLang="en-US"/>
              <a:pPr>
                <a:defRPr/>
              </a:pPr>
              <a:t>‹#›</a:t>
            </a:fld>
            <a:endParaRPr lang="en-AU" altLang="en-US"/>
          </a:p>
        </p:txBody>
      </p:sp>
    </p:spTree>
    <p:extLst>
      <p:ext uri="{BB962C8B-B14F-4D97-AF65-F5344CB8AC3E}">
        <p14:creationId xmlns:p14="http://schemas.microsoft.com/office/powerpoint/2010/main" val="229710900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20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8437293-1079-4D2B-BBCE-3B9796699BC3}"/>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E03A7678-09E7-4467-9643-62FE2F94BE30}"/>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1A98ED04-C088-4650-AD7E-B503E4FE904B}"/>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6BFB8C91-D8C4-46CC-B607-0B0BF5708250}" type="slidenum">
              <a:rPr lang="en-AU" altLang="en-US"/>
              <a:pPr>
                <a:defRPr/>
              </a:pPr>
              <a:t>‹#›</a:t>
            </a:fld>
            <a:endParaRPr lang="en-AU" altLang="en-US"/>
          </a:p>
        </p:txBody>
      </p:sp>
    </p:spTree>
    <p:extLst>
      <p:ext uri="{BB962C8B-B14F-4D97-AF65-F5344CB8AC3E}">
        <p14:creationId xmlns:p14="http://schemas.microsoft.com/office/powerpoint/2010/main" val="121842005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20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3B4E94D-FE24-4185-A441-70BD1610D9DC}"/>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45FB88D2-2E37-4426-AA63-2E13FB1E95F4}"/>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4A9C0451-942E-4233-854A-167696B52A68}"/>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0A26EE5D-4C89-45C8-A30E-820550AAF806}" type="slidenum">
              <a:rPr lang="en-AU" altLang="en-US"/>
              <a:pPr>
                <a:defRPr/>
              </a:pPr>
              <a:t>‹#›</a:t>
            </a:fld>
            <a:endParaRPr lang="en-AU" altLang="en-US"/>
          </a:p>
        </p:txBody>
      </p:sp>
    </p:spTree>
    <p:extLst>
      <p:ext uri="{BB962C8B-B14F-4D97-AF65-F5344CB8AC3E}">
        <p14:creationId xmlns:p14="http://schemas.microsoft.com/office/powerpoint/2010/main" val="258953315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20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2DB69F0-15C5-48D7-810B-32D71A9FBB82}"/>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12F7715A-41A4-4F21-A1AF-6595AF7E0B1E}"/>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1892873E-81AE-4920-BB33-9F3B60145B5C}"/>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EF03C403-DE3B-4586-953B-A79A6ADBEEF6}" type="slidenum">
              <a:rPr lang="en-AU" altLang="en-US"/>
              <a:pPr>
                <a:defRPr/>
              </a:pPr>
              <a:t>‹#›</a:t>
            </a:fld>
            <a:endParaRPr lang="en-AU" altLang="en-US"/>
          </a:p>
        </p:txBody>
      </p:sp>
    </p:spTree>
    <p:extLst>
      <p:ext uri="{BB962C8B-B14F-4D97-AF65-F5344CB8AC3E}">
        <p14:creationId xmlns:p14="http://schemas.microsoft.com/office/powerpoint/2010/main" val="342701061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20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D3F53C4-50AD-4BA2-8589-B73F3E3698B4}"/>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4B5CA29E-85D5-470A-BC58-F83BF3F16BA1}"/>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9104CA23-03E8-4DA3-98BE-C9029C37CF99}"/>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467CF295-7C2F-4C92-9CFE-36865AB09D13}" type="slidenum">
              <a:rPr lang="en-AU" altLang="en-US"/>
              <a:pPr>
                <a:defRPr/>
              </a:pPr>
              <a:t>‹#›</a:t>
            </a:fld>
            <a:endParaRPr lang="en-AU" altLang="en-US"/>
          </a:p>
        </p:txBody>
      </p:sp>
    </p:spTree>
    <p:extLst>
      <p:ext uri="{BB962C8B-B14F-4D97-AF65-F5344CB8AC3E}">
        <p14:creationId xmlns:p14="http://schemas.microsoft.com/office/powerpoint/2010/main" val="343353835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20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874D3A0-BAAF-4B8A-B412-A9FDF358FA77}"/>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4F2876E9-9385-418A-B1F7-9C37A246AE1E}"/>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9CB792C5-BA3A-42AA-AD78-484ABFAA55AD}"/>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B9CBC233-AE7C-4E9F-82B8-975FA36FA6F2}" type="slidenum">
              <a:rPr lang="en-AU" altLang="en-US"/>
              <a:pPr>
                <a:defRPr/>
              </a:pPr>
              <a:t>‹#›</a:t>
            </a:fld>
            <a:endParaRPr lang="en-AU" altLang="en-US"/>
          </a:p>
        </p:txBody>
      </p:sp>
    </p:spTree>
    <p:extLst>
      <p:ext uri="{BB962C8B-B14F-4D97-AF65-F5344CB8AC3E}">
        <p14:creationId xmlns:p14="http://schemas.microsoft.com/office/powerpoint/2010/main" val="28612949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20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4B4F540-B147-431B-B92F-FBB287C30208}"/>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519FCFF8-28B1-40B9-8A82-C340172AC074}"/>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5FDDFF1B-7EA3-4EE4-B7D4-60C68D33C95F}"/>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6FA59BB9-F913-4DEA-8C1E-A90543DB162E}" type="slidenum">
              <a:rPr lang="en-AU" altLang="en-US"/>
              <a:pPr>
                <a:defRPr/>
              </a:pPr>
              <a:t>‹#›</a:t>
            </a:fld>
            <a:endParaRPr lang="en-AU" altLang="en-US"/>
          </a:p>
        </p:txBody>
      </p:sp>
    </p:spTree>
    <p:extLst>
      <p:ext uri="{BB962C8B-B14F-4D97-AF65-F5344CB8AC3E}">
        <p14:creationId xmlns:p14="http://schemas.microsoft.com/office/powerpoint/2010/main" val="177156403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20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42FDA59-A8D2-4F5D-87F8-BDB30F1295B7}"/>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8AAABCD7-6DB5-4439-91B8-E4A4A2B67318}"/>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E33FEEA4-D496-4AAD-8BA5-454119B3CEF7}"/>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01AA692A-2F29-4328-A83E-8019BF684885}" type="slidenum">
              <a:rPr lang="en-AU" altLang="en-US"/>
              <a:pPr>
                <a:defRPr/>
              </a:pPr>
              <a:t>‹#›</a:t>
            </a:fld>
            <a:endParaRPr lang="en-AU" altLang="en-US"/>
          </a:p>
        </p:txBody>
      </p:sp>
    </p:spTree>
    <p:extLst>
      <p:ext uri="{BB962C8B-B14F-4D97-AF65-F5344CB8AC3E}">
        <p14:creationId xmlns:p14="http://schemas.microsoft.com/office/powerpoint/2010/main" val="266390698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20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DBDD621-C082-4A01-B7A3-A3279EA4F933}"/>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11D76D9F-14C4-4B61-98A1-3EA789C7661D}"/>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097B7DA9-262D-49BE-BAD9-FAAD49750AB6}"/>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D5C10B2A-3204-44D9-A98B-01EEA96EC68D}" type="slidenum">
              <a:rPr lang="en-AU" altLang="en-US"/>
              <a:pPr>
                <a:defRPr/>
              </a:pPr>
              <a:t>‹#›</a:t>
            </a:fld>
            <a:endParaRPr lang="en-AU" altLang="en-US"/>
          </a:p>
        </p:txBody>
      </p:sp>
    </p:spTree>
    <p:extLst>
      <p:ext uri="{BB962C8B-B14F-4D97-AF65-F5344CB8AC3E}">
        <p14:creationId xmlns:p14="http://schemas.microsoft.com/office/powerpoint/2010/main" val="159579610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20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DB67CF8-5228-4C59-91DC-4A2197A19412}"/>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0BA9FF4C-6308-44D5-834F-C821C2EDAFF5}"/>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E77E4814-30E7-4689-888F-A38E7B2D08DC}"/>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1F77BBE5-8251-40BE-9B48-6A3C500F1085}" type="slidenum">
              <a:rPr lang="en-AU" altLang="en-US"/>
              <a:pPr>
                <a:defRPr/>
              </a:pPr>
              <a:t>‹#›</a:t>
            </a:fld>
            <a:endParaRPr lang="en-AU" altLang="en-US"/>
          </a:p>
        </p:txBody>
      </p:sp>
    </p:spTree>
    <p:extLst>
      <p:ext uri="{BB962C8B-B14F-4D97-AF65-F5344CB8AC3E}">
        <p14:creationId xmlns:p14="http://schemas.microsoft.com/office/powerpoint/2010/main" val="3393868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8EE2531-D0C1-425C-8815-890C7FA92033}"/>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53D4A149-5B36-4336-A944-0B753AEB76D6}"/>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B57945F4-66E7-433E-960E-0E4EA437E4C4}"/>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653627A6-F089-4EDE-AC75-16814CF2FD7C}" type="slidenum">
              <a:rPr lang="en-AU" altLang="en-US"/>
              <a:pPr>
                <a:defRPr/>
              </a:pPr>
              <a:t>‹#›</a:t>
            </a:fld>
            <a:endParaRPr lang="en-AU" altLang="en-US"/>
          </a:p>
        </p:txBody>
      </p:sp>
    </p:spTree>
    <p:extLst>
      <p:ext uri="{BB962C8B-B14F-4D97-AF65-F5344CB8AC3E}">
        <p14:creationId xmlns:p14="http://schemas.microsoft.com/office/powerpoint/2010/main" val="230843235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userDrawn="1">
  <p:cSld name="6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BE9AB32-C6D9-4397-9D5E-0985B179313A}"/>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5FB37288-EEBB-4E3D-9116-75391A91C467}"/>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6300BDE3-44CE-4EFB-B47E-9372E98296BA}"/>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C380EE4B-9391-4178-87BA-C628D8108798}" type="slidenum">
              <a:rPr lang="en-AU" altLang="en-US"/>
              <a:pPr>
                <a:defRPr/>
              </a:pPr>
              <a:t>‹#›</a:t>
            </a:fld>
            <a:endParaRPr lang="en-AU" altLang="en-US"/>
          </a:p>
        </p:txBody>
      </p:sp>
    </p:spTree>
    <p:extLst>
      <p:ext uri="{BB962C8B-B14F-4D97-AF65-F5344CB8AC3E}">
        <p14:creationId xmlns:p14="http://schemas.microsoft.com/office/powerpoint/2010/main" val="362824527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userDrawn="1">
  <p:cSld name="5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07BF4B9-2B58-4046-861E-782BA933BB51}"/>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8525EC03-DCD3-4EEF-891B-D3BC31563D26}"/>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B2C03803-AD93-4109-B15D-E8934EE8FE48}"/>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059018E1-1684-4304-AAF4-C28F11DCB472}" type="slidenum">
              <a:rPr lang="en-AU" altLang="en-US"/>
              <a:pPr>
                <a:defRPr/>
              </a:pPr>
              <a:t>‹#›</a:t>
            </a:fld>
            <a:endParaRPr lang="en-AU" altLang="en-US"/>
          </a:p>
        </p:txBody>
      </p:sp>
    </p:spTree>
    <p:extLst>
      <p:ext uri="{BB962C8B-B14F-4D97-AF65-F5344CB8AC3E}">
        <p14:creationId xmlns:p14="http://schemas.microsoft.com/office/powerpoint/2010/main" val="30962220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4D33889-1314-4A4D-BC6E-11C2FD5A6FBE}"/>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14A60C94-9DFA-4ADA-A32D-CDBE1F64B774}"/>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C2FEE317-9A35-479B-AB83-C9FB62154783}"/>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1EF9E961-9237-471D-909C-E9685543C22E}" type="slidenum">
              <a:rPr lang="en-AU" altLang="en-US"/>
              <a:pPr>
                <a:defRPr/>
              </a:pPr>
              <a:t>‹#›</a:t>
            </a:fld>
            <a:endParaRPr lang="en-AU" altLang="en-US"/>
          </a:p>
        </p:txBody>
      </p:sp>
    </p:spTree>
    <p:extLst>
      <p:ext uri="{BB962C8B-B14F-4D97-AF65-F5344CB8AC3E}">
        <p14:creationId xmlns:p14="http://schemas.microsoft.com/office/powerpoint/2010/main" val="2340419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2F4C3CE-9DAD-4DB3-84E2-CBA3F28B3767}"/>
              </a:ext>
            </a:extLst>
          </p:cNvPr>
          <p:cNvSpPr/>
          <p:nvPr userDrawn="1"/>
        </p:nvSpPr>
        <p:spPr>
          <a:xfrm>
            <a:off x="0" y="0"/>
            <a:ext cx="9144000" cy="54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NZ"/>
          </a:p>
        </p:txBody>
      </p:sp>
      <p:sp>
        <p:nvSpPr>
          <p:cNvPr id="6" name="Line 11">
            <a:extLst>
              <a:ext uri="{FF2B5EF4-FFF2-40B4-BE49-F238E27FC236}">
                <a16:creationId xmlns:a16="http://schemas.microsoft.com/office/drawing/2014/main" id="{955FF010-4B66-451F-A36D-21281322E6F2}"/>
              </a:ext>
            </a:extLst>
          </p:cNvPr>
          <p:cNvSpPr>
            <a:spLocks noChangeShapeType="1"/>
          </p:cNvSpPr>
          <p:nvPr userDrawn="1"/>
        </p:nvSpPr>
        <p:spPr bwMode="auto">
          <a:xfrm>
            <a:off x="395288" y="476250"/>
            <a:ext cx="1152525" cy="0"/>
          </a:xfrm>
          <a:prstGeom prst="line">
            <a:avLst/>
          </a:prstGeom>
          <a:noFill/>
          <a:ln w="38100">
            <a:solidFill>
              <a:srgbClr val="00456A"/>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2" name="Title 1"/>
          <p:cNvSpPr>
            <a:spLocks noGrp="1"/>
          </p:cNvSpPr>
          <p:nvPr>
            <p:ph type="ctrTitle"/>
          </p:nvPr>
        </p:nvSpPr>
        <p:spPr>
          <a:xfrm>
            <a:off x="325760" y="535980"/>
            <a:ext cx="8490694" cy="1470025"/>
          </a:xfrm>
        </p:spPr>
        <p:txBody>
          <a:bodyPr>
            <a:normAutofit/>
          </a:bodyPr>
          <a:lstStyle>
            <a:lvl1pPr>
              <a:defRPr sz="4400"/>
            </a:lvl1pPr>
          </a:lstStyle>
          <a:p>
            <a:r>
              <a:rPr lang="en-US" dirty="0"/>
              <a:t>Click to edit Master title style</a:t>
            </a:r>
            <a:endParaRPr lang="en-NZ" dirty="0"/>
          </a:p>
        </p:txBody>
      </p:sp>
      <p:sp>
        <p:nvSpPr>
          <p:cNvPr id="3" name="Subtitle 2"/>
          <p:cNvSpPr>
            <a:spLocks noGrp="1"/>
          </p:cNvSpPr>
          <p:nvPr>
            <p:ph type="subTitle" idx="1"/>
          </p:nvPr>
        </p:nvSpPr>
        <p:spPr>
          <a:xfrm>
            <a:off x="323527" y="1988840"/>
            <a:ext cx="8493495" cy="648072"/>
          </a:xfrm>
        </p:spPr>
        <p:txBody>
          <a:bodyPr>
            <a:normAutofit/>
          </a:bodyPr>
          <a:lstStyle>
            <a:lvl1pPr marL="0" indent="0" algn="l">
              <a:buNone/>
              <a:defRPr sz="2400" b="1">
                <a:solidFill>
                  <a:srgbClr val="AFBD2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NZ" dirty="0"/>
          </a:p>
        </p:txBody>
      </p:sp>
      <p:sp>
        <p:nvSpPr>
          <p:cNvPr id="10" name="Picture Placeholder 2"/>
          <p:cNvSpPr>
            <a:spLocks noGrp="1"/>
          </p:cNvSpPr>
          <p:nvPr>
            <p:ph type="pic" idx="10"/>
          </p:nvPr>
        </p:nvSpPr>
        <p:spPr>
          <a:xfrm>
            <a:off x="323528" y="2852936"/>
            <a:ext cx="8496944" cy="3024336"/>
          </a:xfrm>
        </p:spPr>
        <p:txBody>
          <a:bodyPr rtlCol="0">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dirty="0"/>
          </a:p>
        </p:txBody>
      </p:sp>
    </p:spTree>
    <p:extLst>
      <p:ext uri="{BB962C8B-B14F-4D97-AF65-F5344CB8AC3E}">
        <p14:creationId xmlns:p14="http://schemas.microsoft.com/office/powerpoint/2010/main" val="41051372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5E56A95-9489-43D1-8D72-6FC7D4F5EAD6}"/>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813DF354-FF97-4F7C-A2EE-1483FA8768EC}"/>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F947D23C-5EFF-4CAE-8914-4F2816928F8F}"/>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64283C36-6DB0-4BF1-8971-4BEE5DD58CF2}" type="slidenum">
              <a:rPr lang="en-AU" altLang="en-US"/>
              <a:pPr>
                <a:defRPr/>
              </a:pPr>
              <a:t>‹#›</a:t>
            </a:fld>
            <a:endParaRPr lang="en-AU" altLang="en-US"/>
          </a:p>
        </p:txBody>
      </p:sp>
    </p:spTree>
    <p:extLst>
      <p:ext uri="{BB962C8B-B14F-4D97-AF65-F5344CB8AC3E}">
        <p14:creationId xmlns:p14="http://schemas.microsoft.com/office/powerpoint/2010/main" val="14999639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6C52661-24CD-4706-A468-F0D204D04219}"/>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019F628D-28D6-436C-AC20-1199E7CDBB9F}"/>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7D9BCE9B-A56A-46D4-9189-874161071F09}"/>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754E6015-377B-47FE-AE73-5140C878463E}" type="slidenum">
              <a:rPr lang="en-AU" altLang="en-US"/>
              <a:pPr>
                <a:defRPr/>
              </a:pPr>
              <a:t>‹#›</a:t>
            </a:fld>
            <a:endParaRPr lang="en-AU" altLang="en-US"/>
          </a:p>
        </p:txBody>
      </p:sp>
    </p:spTree>
    <p:extLst>
      <p:ext uri="{BB962C8B-B14F-4D97-AF65-F5344CB8AC3E}">
        <p14:creationId xmlns:p14="http://schemas.microsoft.com/office/powerpoint/2010/main" val="12919215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212B1DD-1D6F-43A4-82DF-B74916CA8E88}"/>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490B52C7-2A2E-47DC-B947-AC839DA144AF}"/>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58C0861B-B2F5-4920-B7C0-8D9325EFEA28}"/>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E4B3F32C-9992-436C-BE12-D73B9D1C88A4}" type="slidenum">
              <a:rPr lang="en-AU" altLang="en-US"/>
              <a:pPr>
                <a:defRPr/>
              </a:pPr>
              <a:t>‹#›</a:t>
            </a:fld>
            <a:endParaRPr lang="en-AU" altLang="en-US"/>
          </a:p>
        </p:txBody>
      </p:sp>
    </p:spTree>
    <p:extLst>
      <p:ext uri="{BB962C8B-B14F-4D97-AF65-F5344CB8AC3E}">
        <p14:creationId xmlns:p14="http://schemas.microsoft.com/office/powerpoint/2010/main" val="13029540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A53C6A7-FA43-4B89-BD42-281BE0A9F54C}"/>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F436D241-611B-4170-AE6F-CEA0353169A5}"/>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45169F4F-1806-49B5-A14B-B67E80425CDA}"/>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F3BBD7D4-6528-40E5-A3B8-8624EADA459F}" type="slidenum">
              <a:rPr lang="en-AU" altLang="en-US"/>
              <a:pPr>
                <a:defRPr/>
              </a:pPr>
              <a:t>‹#›</a:t>
            </a:fld>
            <a:endParaRPr lang="en-AU" altLang="en-US"/>
          </a:p>
        </p:txBody>
      </p:sp>
    </p:spTree>
    <p:extLst>
      <p:ext uri="{BB962C8B-B14F-4D97-AF65-F5344CB8AC3E}">
        <p14:creationId xmlns:p14="http://schemas.microsoft.com/office/powerpoint/2010/main" val="6044981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129D327-AF60-4047-96F3-36D56820B0B5}"/>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5CA57CFC-2AA2-417E-B4CB-FA61ED239E32}"/>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9FA94406-6063-4F2D-8405-97715D0D51F3}"/>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0AF206E4-E0D3-40E5-868F-DC1E02FB7F65}" type="slidenum">
              <a:rPr lang="en-AU" altLang="en-US"/>
              <a:pPr>
                <a:defRPr/>
              </a:pPr>
              <a:t>‹#›</a:t>
            </a:fld>
            <a:endParaRPr lang="en-AU" altLang="en-US"/>
          </a:p>
        </p:txBody>
      </p:sp>
    </p:spTree>
    <p:extLst>
      <p:ext uri="{BB962C8B-B14F-4D97-AF65-F5344CB8AC3E}">
        <p14:creationId xmlns:p14="http://schemas.microsoft.com/office/powerpoint/2010/main" val="10334572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64B6D5A-FC1C-470E-A9E7-9D98F8683624}"/>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6936E830-FF23-478D-928C-59D36B719AE8}"/>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CF8B94FF-B3E5-4CFE-9FF5-047B343183A3}"/>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CEDAE6EE-CFED-4E37-9FAA-F94728B0C32B}" type="slidenum">
              <a:rPr lang="en-AU" altLang="en-US"/>
              <a:pPr>
                <a:defRPr/>
              </a:pPr>
              <a:t>‹#›</a:t>
            </a:fld>
            <a:endParaRPr lang="en-AU" altLang="en-US"/>
          </a:p>
        </p:txBody>
      </p:sp>
    </p:spTree>
    <p:extLst>
      <p:ext uri="{BB962C8B-B14F-4D97-AF65-F5344CB8AC3E}">
        <p14:creationId xmlns:p14="http://schemas.microsoft.com/office/powerpoint/2010/main" val="42625754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28C7618-5222-4B82-BA77-0901A75097F7}"/>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8EB201F3-0B38-4D1F-B784-C137E033F070}"/>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54CB6F14-76C4-4D42-B21D-7FD24DD845E5}"/>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488E86AF-5EF4-4E06-81B6-0E8520353D52}" type="slidenum">
              <a:rPr lang="en-AU" altLang="en-US"/>
              <a:pPr>
                <a:defRPr/>
              </a:pPr>
              <a:t>‹#›</a:t>
            </a:fld>
            <a:endParaRPr lang="en-AU" altLang="en-US"/>
          </a:p>
        </p:txBody>
      </p:sp>
    </p:spTree>
    <p:extLst>
      <p:ext uri="{BB962C8B-B14F-4D97-AF65-F5344CB8AC3E}">
        <p14:creationId xmlns:p14="http://schemas.microsoft.com/office/powerpoint/2010/main" val="24466178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73EC608-69EE-45DB-BC07-134FEA22DACE}"/>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49689FF8-16F0-43D1-A187-34FCB293DFE1}"/>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DDBF5CBE-F924-45D6-80A5-082ACE942F43}"/>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5877E956-1FF2-4AC8-914D-80858AB8A1BC}" type="slidenum">
              <a:rPr lang="en-AU" altLang="en-US"/>
              <a:pPr>
                <a:defRPr/>
              </a:pPr>
              <a:t>‹#›</a:t>
            </a:fld>
            <a:endParaRPr lang="en-AU" altLang="en-US"/>
          </a:p>
        </p:txBody>
      </p:sp>
    </p:spTree>
    <p:extLst>
      <p:ext uri="{BB962C8B-B14F-4D97-AF65-F5344CB8AC3E}">
        <p14:creationId xmlns:p14="http://schemas.microsoft.com/office/powerpoint/2010/main" val="22137829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F2B572C-FA1C-4624-8B82-D2E2F319A4E7}"/>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71C683E6-4F4E-45ED-B8F4-2BF187702C96}"/>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90EA1B69-8B53-4BDE-AC0F-AF8C58F8A912}"/>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023BE069-AD09-466B-801C-0E64DF7AE230}" type="slidenum">
              <a:rPr lang="en-AU" altLang="en-US"/>
              <a:pPr>
                <a:defRPr/>
              </a:pPr>
              <a:t>‹#›</a:t>
            </a:fld>
            <a:endParaRPr lang="en-AU" altLang="en-US"/>
          </a:p>
        </p:txBody>
      </p:sp>
    </p:spTree>
    <p:extLst>
      <p:ext uri="{BB962C8B-B14F-4D97-AF65-F5344CB8AC3E}">
        <p14:creationId xmlns:p14="http://schemas.microsoft.com/office/powerpoint/2010/main" val="16388004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BD6C92C-46F8-4DAB-B65F-B9650E0EB939}"/>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2D355603-6657-41E1-9AFA-1E8FACE8530D}"/>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F75832A5-E690-4F6F-8114-422ECBD55351}"/>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FCA503CD-323C-4180-8644-B65CC83AA4AC}" type="slidenum">
              <a:rPr lang="en-AU" altLang="en-US"/>
              <a:pPr>
                <a:defRPr/>
              </a:pPr>
              <a:t>‹#›</a:t>
            </a:fld>
            <a:endParaRPr lang="en-AU" altLang="en-US"/>
          </a:p>
        </p:txBody>
      </p:sp>
    </p:spTree>
    <p:extLst>
      <p:ext uri="{BB962C8B-B14F-4D97-AF65-F5344CB8AC3E}">
        <p14:creationId xmlns:p14="http://schemas.microsoft.com/office/powerpoint/2010/main" val="1317127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NZ" dirty="0"/>
          </a:p>
        </p:txBody>
      </p:sp>
      <p:sp>
        <p:nvSpPr>
          <p:cNvPr id="3" name="Content Placeholder 2"/>
          <p:cNvSpPr>
            <a:spLocks noGrp="1"/>
          </p:cNvSpPr>
          <p:nvPr>
            <p:ph idx="1"/>
          </p:nvPr>
        </p:nvSpPr>
        <p:spPr/>
        <p:txBody>
          <a:bodyPr/>
          <a:lstStyle>
            <a:lvl2pPr>
              <a:buClr>
                <a:srgbClr val="AFBD21"/>
              </a:buClr>
              <a:defRPr/>
            </a:lvl2pPr>
            <a:lvl3pPr>
              <a:buClr>
                <a:srgbClr val="AFBD21"/>
              </a:buCl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extLst>
      <p:ext uri="{BB962C8B-B14F-4D97-AF65-F5344CB8AC3E}">
        <p14:creationId xmlns:p14="http://schemas.microsoft.com/office/powerpoint/2010/main" val="5896384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8560E06-36C8-4701-B16E-F838A64CEBF2}"/>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5DC7600C-388A-47DF-8B98-49D5B71B704D}"/>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FB9BEF6F-044E-4635-AF21-F11C67963588}"/>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C98358B8-5416-45EF-BB86-E030021D161A}" type="slidenum">
              <a:rPr lang="en-AU" altLang="en-US"/>
              <a:pPr>
                <a:defRPr/>
              </a:pPr>
              <a:t>‹#›</a:t>
            </a:fld>
            <a:endParaRPr lang="en-AU" altLang="en-US"/>
          </a:p>
        </p:txBody>
      </p:sp>
    </p:spTree>
    <p:extLst>
      <p:ext uri="{BB962C8B-B14F-4D97-AF65-F5344CB8AC3E}">
        <p14:creationId xmlns:p14="http://schemas.microsoft.com/office/powerpoint/2010/main" val="32245463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4B16B84-E344-4670-8181-DC5E53D878DC}"/>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CCAE0EDC-6BE0-4037-B7B3-A260F27D3BFF}"/>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B3259EAD-9CB3-4F94-A68D-80A48B5A3CF6}"/>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8D1579D0-F95B-4ACF-90CF-9BC74AAC9791}" type="slidenum">
              <a:rPr lang="en-AU" altLang="en-US"/>
              <a:pPr>
                <a:defRPr/>
              </a:pPr>
              <a:t>‹#›</a:t>
            </a:fld>
            <a:endParaRPr lang="en-AU" altLang="en-US"/>
          </a:p>
        </p:txBody>
      </p:sp>
    </p:spTree>
    <p:extLst>
      <p:ext uri="{BB962C8B-B14F-4D97-AF65-F5344CB8AC3E}">
        <p14:creationId xmlns:p14="http://schemas.microsoft.com/office/powerpoint/2010/main" val="27581011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0430BF3-C64E-4588-A721-7B0FFDAF80E6}"/>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6B46F1A7-488D-4421-A8BB-41302F5BA196}"/>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3D06E7E6-4EA0-48D7-9E43-6B7B2922A9FD}"/>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55162013-99AF-4067-B369-91B2608E8F14}" type="slidenum">
              <a:rPr lang="en-AU" altLang="en-US"/>
              <a:pPr>
                <a:defRPr/>
              </a:pPr>
              <a:t>‹#›</a:t>
            </a:fld>
            <a:endParaRPr lang="en-AU" altLang="en-US"/>
          </a:p>
        </p:txBody>
      </p:sp>
    </p:spTree>
    <p:extLst>
      <p:ext uri="{BB962C8B-B14F-4D97-AF65-F5344CB8AC3E}">
        <p14:creationId xmlns:p14="http://schemas.microsoft.com/office/powerpoint/2010/main" val="7100582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C091E11-F324-4809-99D6-9EBC1BDF6451}"/>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82A521AD-3C0D-4020-BAAB-86C092B27B83}"/>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A91440EF-A4B6-48FD-A241-D311A458FAA1}"/>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20970FEB-A25F-4A38-A06A-CA82AE84B595}" type="slidenum">
              <a:rPr lang="en-AU" altLang="en-US"/>
              <a:pPr>
                <a:defRPr/>
              </a:pPr>
              <a:t>‹#›</a:t>
            </a:fld>
            <a:endParaRPr lang="en-AU" altLang="en-US"/>
          </a:p>
        </p:txBody>
      </p:sp>
    </p:spTree>
    <p:extLst>
      <p:ext uri="{BB962C8B-B14F-4D97-AF65-F5344CB8AC3E}">
        <p14:creationId xmlns:p14="http://schemas.microsoft.com/office/powerpoint/2010/main" val="40808120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80DD60F-2D45-4443-8617-3990864EF26F}"/>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A82FB0CB-7D93-4A10-B583-81FDA7389069}"/>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7B86F082-38E1-41D1-9B5B-3684E691197C}"/>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25960BC0-BC2D-4FBB-A48B-5482DF1EEC78}" type="slidenum">
              <a:rPr lang="en-AU" altLang="en-US"/>
              <a:pPr>
                <a:defRPr/>
              </a:pPr>
              <a:t>‹#›</a:t>
            </a:fld>
            <a:endParaRPr lang="en-AU" altLang="en-US"/>
          </a:p>
        </p:txBody>
      </p:sp>
    </p:spTree>
    <p:extLst>
      <p:ext uri="{BB962C8B-B14F-4D97-AF65-F5344CB8AC3E}">
        <p14:creationId xmlns:p14="http://schemas.microsoft.com/office/powerpoint/2010/main" val="27293323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D3D46F3-5CD1-4F66-AE6D-DD60E727F2CC}"/>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F746FE6C-22CB-409B-8A65-9C97D1242E82}"/>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E0A8006C-AA1C-4E36-9446-791B3125A10A}"/>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BD198BF2-31FF-4BFF-8A57-A328A9CEC08C}" type="slidenum">
              <a:rPr lang="en-AU" altLang="en-US"/>
              <a:pPr>
                <a:defRPr/>
              </a:pPr>
              <a:t>‹#›</a:t>
            </a:fld>
            <a:endParaRPr lang="en-AU" altLang="en-US"/>
          </a:p>
        </p:txBody>
      </p:sp>
    </p:spTree>
    <p:extLst>
      <p:ext uri="{BB962C8B-B14F-4D97-AF65-F5344CB8AC3E}">
        <p14:creationId xmlns:p14="http://schemas.microsoft.com/office/powerpoint/2010/main" val="10095531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134525E-1749-4884-BA5E-269D374DB933}"/>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8C56CB05-FAAB-41F6-A0F9-57E41509ED55}"/>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9F440BAC-38F2-4FA4-8622-5FFA513EAF45}"/>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28E24EBA-9D7C-4B81-89E1-4848F8223B66}" type="slidenum">
              <a:rPr lang="en-AU" altLang="en-US"/>
              <a:pPr>
                <a:defRPr/>
              </a:pPr>
              <a:t>‹#›</a:t>
            </a:fld>
            <a:endParaRPr lang="en-AU" altLang="en-US"/>
          </a:p>
        </p:txBody>
      </p:sp>
    </p:spTree>
    <p:extLst>
      <p:ext uri="{BB962C8B-B14F-4D97-AF65-F5344CB8AC3E}">
        <p14:creationId xmlns:p14="http://schemas.microsoft.com/office/powerpoint/2010/main" val="15456241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280EA0F-3003-445D-A744-01A9C3720557}"/>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5514A75F-D22B-494F-95F3-EE579426F232}"/>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2B03898D-C351-45D3-9149-E05F60A4EA95}"/>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5C7D9DFF-1A11-4010-B52F-0195A42BA14E}" type="slidenum">
              <a:rPr lang="en-AU" altLang="en-US"/>
              <a:pPr>
                <a:defRPr/>
              </a:pPr>
              <a:t>‹#›</a:t>
            </a:fld>
            <a:endParaRPr lang="en-AU" altLang="en-US"/>
          </a:p>
        </p:txBody>
      </p:sp>
    </p:spTree>
    <p:extLst>
      <p:ext uri="{BB962C8B-B14F-4D97-AF65-F5344CB8AC3E}">
        <p14:creationId xmlns:p14="http://schemas.microsoft.com/office/powerpoint/2010/main" val="30683932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endParaRPr lang="en-NZ"/>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Rectangle 4">
            <a:extLst>
              <a:ext uri="{FF2B5EF4-FFF2-40B4-BE49-F238E27FC236}">
                <a16:creationId xmlns:a16="http://schemas.microsoft.com/office/drawing/2014/main" id="{101B2EE8-B672-4918-A8CF-C97EABFC3B7F}"/>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8" name="Rectangle 5">
            <a:extLst>
              <a:ext uri="{FF2B5EF4-FFF2-40B4-BE49-F238E27FC236}">
                <a16:creationId xmlns:a16="http://schemas.microsoft.com/office/drawing/2014/main" id="{C510B712-4A34-456B-921F-B40BD53228EA}"/>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9" name="Rectangle 6">
            <a:extLst>
              <a:ext uri="{FF2B5EF4-FFF2-40B4-BE49-F238E27FC236}">
                <a16:creationId xmlns:a16="http://schemas.microsoft.com/office/drawing/2014/main" id="{8C49A775-3341-444E-8981-AF9E73C26A1F}"/>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EA770105-774D-486C-9451-036FA20AFA13}" type="slidenum">
              <a:rPr lang="en-AU" altLang="en-US"/>
              <a:pPr>
                <a:defRPr/>
              </a:pPr>
              <a:t>‹#›</a:t>
            </a:fld>
            <a:endParaRPr lang="en-AU" altLang="en-US"/>
          </a:p>
        </p:txBody>
      </p:sp>
    </p:spTree>
    <p:extLst>
      <p:ext uri="{BB962C8B-B14F-4D97-AF65-F5344CB8AC3E}">
        <p14:creationId xmlns:p14="http://schemas.microsoft.com/office/powerpoint/2010/main" val="3949061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5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76AB7D9-0AF5-4EC8-8A16-06B0DFEA657A}"/>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2BB5DC10-5415-4C90-A136-DE25082C37DF}"/>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9974D774-6A2F-495F-8A0D-B7D3E4F4F37A}"/>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C4F19B9A-743A-4643-B34B-D1C0CF766DF7}" type="slidenum">
              <a:rPr lang="en-AU" altLang="en-US"/>
              <a:pPr>
                <a:defRPr/>
              </a:pPr>
              <a:t>‹#›</a:t>
            </a:fld>
            <a:endParaRPr lang="en-AU" altLang="en-US"/>
          </a:p>
        </p:txBody>
      </p:sp>
    </p:spTree>
    <p:extLst>
      <p:ext uri="{BB962C8B-B14F-4D97-AF65-F5344CB8AC3E}">
        <p14:creationId xmlns:p14="http://schemas.microsoft.com/office/powerpoint/2010/main" val="3286683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648072"/>
          </a:xfrm>
        </p:spPr>
        <p:txBody>
          <a:bodyPr/>
          <a:lstStyle>
            <a:lvl1pPr>
              <a:defRPr/>
            </a:lvl1pPr>
          </a:lstStyle>
          <a:p>
            <a:r>
              <a:rPr lang="en-US"/>
              <a:t>Click to edit Master title style</a:t>
            </a:r>
            <a:endParaRPr lang="en-NZ" dirty="0"/>
          </a:p>
        </p:txBody>
      </p:sp>
      <p:sp>
        <p:nvSpPr>
          <p:cNvPr id="3" name="Content Placeholder 2"/>
          <p:cNvSpPr>
            <a:spLocks noGrp="1"/>
          </p:cNvSpPr>
          <p:nvPr>
            <p:ph idx="1"/>
          </p:nvPr>
        </p:nvSpPr>
        <p:spPr>
          <a:xfrm>
            <a:off x="457200" y="1628800"/>
            <a:ext cx="8229600" cy="4320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4" name="Subtitle 2"/>
          <p:cNvSpPr>
            <a:spLocks noGrp="1"/>
          </p:cNvSpPr>
          <p:nvPr>
            <p:ph type="subTitle" idx="10"/>
          </p:nvPr>
        </p:nvSpPr>
        <p:spPr>
          <a:xfrm>
            <a:off x="467544" y="1196752"/>
            <a:ext cx="8208912" cy="432048"/>
          </a:xfrm>
        </p:spPr>
        <p:txBody>
          <a:bodyPr>
            <a:noAutofit/>
          </a:bodyPr>
          <a:lstStyle>
            <a:lvl1pPr marL="0" indent="0" algn="l">
              <a:buNone/>
              <a:defRPr sz="2400" b="1">
                <a:solidFill>
                  <a:srgbClr val="AFBD2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dirty="0"/>
          </a:p>
        </p:txBody>
      </p:sp>
    </p:spTree>
    <p:extLst>
      <p:ext uri="{BB962C8B-B14F-4D97-AF65-F5344CB8AC3E}">
        <p14:creationId xmlns:p14="http://schemas.microsoft.com/office/powerpoint/2010/main" val="432663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5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9CEE52E-F2B9-4AA0-8EDA-312B110B3CC4}"/>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C2C86CAF-8DD1-4F68-9364-8CB44CEAD1BF}"/>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337F3564-AE74-4942-9C17-86E1B5EAE1CE}"/>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84492845-C3AC-4BC4-A3D0-8453E79E9E0C}" type="slidenum">
              <a:rPr lang="en-AU" altLang="en-US"/>
              <a:pPr>
                <a:defRPr/>
              </a:pPr>
              <a:t>‹#›</a:t>
            </a:fld>
            <a:endParaRPr lang="en-AU" altLang="en-US"/>
          </a:p>
        </p:txBody>
      </p:sp>
    </p:spTree>
    <p:extLst>
      <p:ext uri="{BB962C8B-B14F-4D97-AF65-F5344CB8AC3E}">
        <p14:creationId xmlns:p14="http://schemas.microsoft.com/office/powerpoint/2010/main" val="6380990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5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FCA2E5C-90AB-4390-B08A-F764E7190FE7}"/>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D510FF8D-C617-47B5-A9B5-788E0A781001}"/>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BD520E85-6F17-47A0-873A-92049C9F712D}"/>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237930F1-5C15-4405-A396-55ACB72F075F}" type="slidenum">
              <a:rPr lang="en-AU" altLang="en-US"/>
              <a:pPr>
                <a:defRPr/>
              </a:pPr>
              <a:t>‹#›</a:t>
            </a:fld>
            <a:endParaRPr lang="en-AU" altLang="en-US"/>
          </a:p>
        </p:txBody>
      </p:sp>
    </p:spTree>
    <p:extLst>
      <p:ext uri="{BB962C8B-B14F-4D97-AF65-F5344CB8AC3E}">
        <p14:creationId xmlns:p14="http://schemas.microsoft.com/office/powerpoint/2010/main" val="23831629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6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145EB5D-F6DC-4939-850B-0585F5A1924B}"/>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773D8CDB-3AF9-4DDB-B083-314B43BB67D5}"/>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3C90F8A1-DA11-47A6-9E17-2C4CE44E3FC2}"/>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F6E2382C-E4EF-4158-BDE8-AFC4EBF6AF2A}" type="slidenum">
              <a:rPr lang="en-AU" altLang="en-US"/>
              <a:pPr>
                <a:defRPr/>
              </a:pPr>
              <a:t>‹#›</a:t>
            </a:fld>
            <a:endParaRPr lang="en-AU" altLang="en-US"/>
          </a:p>
        </p:txBody>
      </p:sp>
    </p:spTree>
    <p:extLst>
      <p:ext uri="{BB962C8B-B14F-4D97-AF65-F5344CB8AC3E}">
        <p14:creationId xmlns:p14="http://schemas.microsoft.com/office/powerpoint/2010/main" val="11718613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7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4D32104-0288-4501-83F2-738B03F7F1DC}"/>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AE5272AD-458A-41F7-B5F1-457E24C44F20}"/>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328E27C8-4E99-4087-86C1-9D11A3D89A2E}"/>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A57D836D-B10A-49ED-90F9-21C2AD448FE3}" type="slidenum">
              <a:rPr lang="en-AU" altLang="en-US"/>
              <a:pPr>
                <a:defRPr/>
              </a:pPr>
              <a:t>‹#›</a:t>
            </a:fld>
            <a:endParaRPr lang="en-AU" altLang="en-US"/>
          </a:p>
        </p:txBody>
      </p:sp>
    </p:spTree>
    <p:extLst>
      <p:ext uri="{BB962C8B-B14F-4D97-AF65-F5344CB8AC3E}">
        <p14:creationId xmlns:p14="http://schemas.microsoft.com/office/powerpoint/2010/main" val="4135992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7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260C3C8-8D1B-4E04-8F53-7A04345F0C2B}"/>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106F1C01-B89B-41DA-B2E2-EEE2B67C936E}"/>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AFCF00A2-DB25-48DC-BCCD-D6B17C97A0E7}"/>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C857E6B1-7F1E-48DA-9C23-8B7DB76774F4}" type="slidenum">
              <a:rPr lang="en-AU" altLang="en-US"/>
              <a:pPr>
                <a:defRPr/>
              </a:pPr>
              <a:t>‹#›</a:t>
            </a:fld>
            <a:endParaRPr lang="en-AU" altLang="en-US"/>
          </a:p>
        </p:txBody>
      </p:sp>
    </p:spTree>
    <p:extLst>
      <p:ext uri="{BB962C8B-B14F-4D97-AF65-F5344CB8AC3E}">
        <p14:creationId xmlns:p14="http://schemas.microsoft.com/office/powerpoint/2010/main" val="19166471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7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F20F1BF-F47C-435A-8DFA-6DB1C415E08B}"/>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F0B39740-E7E0-4AF9-88B4-32A210DE8386}"/>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BDB3BDD4-FEB3-49AE-8B28-93A8667F779C}"/>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7E109477-34A6-4639-97C2-5E3C9649F0AC}" type="slidenum">
              <a:rPr lang="en-AU" altLang="en-US"/>
              <a:pPr>
                <a:defRPr/>
              </a:pPr>
              <a:t>‹#›</a:t>
            </a:fld>
            <a:endParaRPr lang="en-AU" altLang="en-US"/>
          </a:p>
        </p:txBody>
      </p:sp>
    </p:spTree>
    <p:extLst>
      <p:ext uri="{BB962C8B-B14F-4D97-AF65-F5344CB8AC3E}">
        <p14:creationId xmlns:p14="http://schemas.microsoft.com/office/powerpoint/2010/main" val="21152987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9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908E3BB-4BB1-4032-BBF8-5894979F5DF6}"/>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4A2F11E3-AA9F-4A5E-B789-EFB72B4855B1}"/>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2FE147BB-8CC8-4AF9-ADE4-38414C3D73C1}"/>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D6D22E0E-2647-42A0-80A5-A48C1E8BF792}" type="slidenum">
              <a:rPr lang="en-AU" altLang="en-US"/>
              <a:pPr>
                <a:defRPr/>
              </a:pPr>
              <a:t>‹#›</a:t>
            </a:fld>
            <a:endParaRPr lang="en-AU" altLang="en-US"/>
          </a:p>
        </p:txBody>
      </p:sp>
    </p:spTree>
    <p:extLst>
      <p:ext uri="{BB962C8B-B14F-4D97-AF65-F5344CB8AC3E}">
        <p14:creationId xmlns:p14="http://schemas.microsoft.com/office/powerpoint/2010/main" val="26051801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9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D3EA78E-A322-48EB-BCD9-8F3AF18AA8E7}"/>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FDB81C2B-8B58-4F3D-8BAB-53AAC0499247}"/>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105E4C2A-E0E3-4F81-83D5-02B06563D82A}"/>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D3173C19-EC16-428D-BE5C-B1536C29F761}" type="slidenum">
              <a:rPr lang="en-AU" altLang="en-US"/>
              <a:pPr>
                <a:defRPr/>
              </a:pPr>
              <a:t>‹#›</a:t>
            </a:fld>
            <a:endParaRPr lang="en-AU" altLang="en-US"/>
          </a:p>
        </p:txBody>
      </p:sp>
    </p:spTree>
    <p:extLst>
      <p:ext uri="{BB962C8B-B14F-4D97-AF65-F5344CB8AC3E}">
        <p14:creationId xmlns:p14="http://schemas.microsoft.com/office/powerpoint/2010/main" val="40990409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0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35A23C3-3DCC-44F9-9823-972CA2116CB0}"/>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ED47B15A-06B3-4B4C-AFF3-3C83B874761D}"/>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1B167452-EFA8-494B-BF88-3F74F532111A}"/>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051BFD2B-1DF8-4216-8F21-43E5365E76C8}" type="slidenum">
              <a:rPr lang="en-AU" altLang="en-US"/>
              <a:pPr>
                <a:defRPr/>
              </a:pPr>
              <a:t>‹#›</a:t>
            </a:fld>
            <a:endParaRPr lang="en-AU" altLang="en-US"/>
          </a:p>
        </p:txBody>
      </p:sp>
    </p:spTree>
    <p:extLst>
      <p:ext uri="{BB962C8B-B14F-4D97-AF65-F5344CB8AC3E}">
        <p14:creationId xmlns:p14="http://schemas.microsoft.com/office/powerpoint/2010/main" val="16627422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0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8DD18F1-EFF8-4D9F-BC84-B859B301222F}"/>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761D71A8-7BA7-44D9-8413-86868B23CDA7}"/>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695DC486-F246-41ED-B93E-6A3C0F6D74B8}"/>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94B4A295-BF92-4C43-9DFB-0ACE2F18423B}" type="slidenum">
              <a:rPr lang="en-AU" altLang="en-US"/>
              <a:pPr>
                <a:defRPr/>
              </a:pPr>
              <a:t>‹#›</a:t>
            </a:fld>
            <a:endParaRPr lang="en-AU" altLang="en-US"/>
          </a:p>
        </p:txBody>
      </p:sp>
    </p:spTree>
    <p:extLst>
      <p:ext uri="{BB962C8B-B14F-4D97-AF65-F5344CB8AC3E}">
        <p14:creationId xmlns:p14="http://schemas.microsoft.com/office/powerpoint/2010/main" val="217999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4474840" cy="868958"/>
          </a:xfrm>
        </p:spPr>
        <p:txBody>
          <a:bodyPr/>
          <a:lstStyle/>
          <a:p>
            <a:r>
              <a:rPr lang="en-US" dirty="0"/>
              <a:t>Click to edit Master title style</a:t>
            </a:r>
            <a:endParaRPr lang="en-NZ" dirty="0"/>
          </a:p>
        </p:txBody>
      </p:sp>
      <p:sp>
        <p:nvSpPr>
          <p:cNvPr id="3" name="Content Placeholder 2"/>
          <p:cNvSpPr>
            <a:spLocks noGrp="1"/>
          </p:cNvSpPr>
          <p:nvPr>
            <p:ph sz="half" idx="1"/>
          </p:nvPr>
        </p:nvSpPr>
        <p:spPr>
          <a:xfrm>
            <a:off x="457200" y="1600201"/>
            <a:ext cx="4474840" cy="4205063"/>
          </a:xfrm>
        </p:spPr>
        <p:txBody>
          <a:bodyPr/>
          <a:lstStyle>
            <a:lvl1pPr>
              <a:defRPr sz="2400"/>
            </a:lvl1pPr>
            <a:lvl2pPr>
              <a:defRPr sz="2400"/>
            </a:lvl2pPr>
            <a:lvl3pPr>
              <a:defRPr sz="20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10" name="Content Placeholder 2"/>
          <p:cNvSpPr>
            <a:spLocks noGrp="1"/>
          </p:cNvSpPr>
          <p:nvPr>
            <p:ph sz="half" idx="10"/>
          </p:nvPr>
        </p:nvSpPr>
        <p:spPr>
          <a:xfrm>
            <a:off x="5220072" y="664097"/>
            <a:ext cx="3538736" cy="5141167"/>
          </a:xfrm>
        </p:spPr>
        <p:txBody>
          <a:bodyPr/>
          <a:lstStyle>
            <a:lvl1pPr>
              <a:defRPr sz="18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endParaRPr lang="en-NZ" dirty="0"/>
          </a:p>
        </p:txBody>
      </p:sp>
    </p:spTree>
    <p:extLst>
      <p:ext uri="{BB962C8B-B14F-4D97-AF65-F5344CB8AC3E}">
        <p14:creationId xmlns:p14="http://schemas.microsoft.com/office/powerpoint/2010/main" val="20164295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0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22CFD91-D740-4C0C-B4B7-F83A8B9989E7}"/>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C690B142-436B-4DA2-A00A-1E72886764B3}"/>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38A3A35A-A0C7-48E1-8DCE-4BACCB3CB7BE}"/>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74BA07AB-3264-43FC-A7D7-3F8237E82E5A}" type="slidenum">
              <a:rPr lang="en-AU" altLang="en-US"/>
              <a:pPr>
                <a:defRPr/>
              </a:pPr>
              <a:t>‹#›</a:t>
            </a:fld>
            <a:endParaRPr lang="en-AU" altLang="en-US"/>
          </a:p>
        </p:txBody>
      </p:sp>
    </p:spTree>
    <p:extLst>
      <p:ext uri="{BB962C8B-B14F-4D97-AF65-F5344CB8AC3E}">
        <p14:creationId xmlns:p14="http://schemas.microsoft.com/office/powerpoint/2010/main" val="20767924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06A2076-A2BC-47A7-8C4B-69153A9B385E}"/>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163444D2-3D12-4B58-8F85-41102ECA824B}"/>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91D2A155-D438-44D8-8468-5BD7122B97C0}"/>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7F9C83C2-2E08-4B37-885B-7BB32B244CE9}" type="slidenum">
              <a:rPr lang="en-AU" altLang="en-US"/>
              <a:pPr>
                <a:defRPr/>
              </a:pPr>
              <a:t>‹#›</a:t>
            </a:fld>
            <a:endParaRPr lang="en-AU" altLang="en-US"/>
          </a:p>
        </p:txBody>
      </p:sp>
    </p:spTree>
    <p:extLst>
      <p:ext uri="{BB962C8B-B14F-4D97-AF65-F5344CB8AC3E}">
        <p14:creationId xmlns:p14="http://schemas.microsoft.com/office/powerpoint/2010/main" val="3116665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5AAB13C-DDF6-44A5-AA5E-F4FEDA4ACBA4}"/>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2F377914-2EC3-46E7-B062-C4FA1B7390FC}"/>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879B4BE0-ED5D-461A-8A00-C2170B958D0A}"/>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3C5BEDDC-0D55-4980-B901-F04813F24BB9}" type="slidenum">
              <a:rPr lang="en-AU" altLang="en-US"/>
              <a:pPr>
                <a:defRPr/>
              </a:pPr>
              <a:t>‹#›</a:t>
            </a:fld>
            <a:endParaRPr lang="en-AU" altLang="en-US"/>
          </a:p>
        </p:txBody>
      </p:sp>
    </p:spTree>
    <p:extLst>
      <p:ext uri="{BB962C8B-B14F-4D97-AF65-F5344CB8AC3E}">
        <p14:creationId xmlns:p14="http://schemas.microsoft.com/office/powerpoint/2010/main" val="13067810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DC86C02-FED4-4454-85A7-5F3BD2FD9582}"/>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05E0A983-FC3E-4582-B569-4CE3E9AFBDB6}"/>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7726F16B-79E7-4104-9596-74047827F81B}"/>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F0256131-9108-4AFB-88DC-AEA9FD391ECE}" type="slidenum">
              <a:rPr lang="en-AU" altLang="en-US"/>
              <a:pPr>
                <a:defRPr/>
              </a:pPr>
              <a:t>‹#›</a:t>
            </a:fld>
            <a:endParaRPr lang="en-AU" altLang="en-US"/>
          </a:p>
        </p:txBody>
      </p:sp>
    </p:spTree>
    <p:extLst>
      <p:ext uri="{BB962C8B-B14F-4D97-AF65-F5344CB8AC3E}">
        <p14:creationId xmlns:p14="http://schemas.microsoft.com/office/powerpoint/2010/main" val="42230029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02BCFE1-F43E-40CE-9E66-E1DA284F9A9E}"/>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56FBA95C-C748-47F6-8093-A8723DB4A407}"/>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7AB16067-0BD8-463E-BDFB-C576E3A2D9C9}"/>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50D3862A-31CC-4159-A62B-84294B50C7EB}" type="slidenum">
              <a:rPr lang="en-AU" altLang="en-US"/>
              <a:pPr>
                <a:defRPr/>
              </a:pPr>
              <a:t>‹#›</a:t>
            </a:fld>
            <a:endParaRPr lang="en-AU" altLang="en-US"/>
          </a:p>
        </p:txBody>
      </p:sp>
    </p:spTree>
    <p:extLst>
      <p:ext uri="{BB962C8B-B14F-4D97-AF65-F5344CB8AC3E}">
        <p14:creationId xmlns:p14="http://schemas.microsoft.com/office/powerpoint/2010/main" val="42858013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00B0758-B1FA-4862-93B3-75EBD981ABB6}"/>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F6FAB153-FCCA-497F-B0B5-EE0D4B8BE818}"/>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8371D948-2872-41CA-98D6-5755339213E8}"/>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8DF85D26-E7C0-42D3-8D01-745ADED1A560}" type="slidenum">
              <a:rPr lang="en-AU" altLang="en-US"/>
              <a:pPr>
                <a:defRPr/>
              </a:pPr>
              <a:t>‹#›</a:t>
            </a:fld>
            <a:endParaRPr lang="en-AU" altLang="en-US"/>
          </a:p>
        </p:txBody>
      </p:sp>
    </p:spTree>
    <p:extLst>
      <p:ext uri="{BB962C8B-B14F-4D97-AF65-F5344CB8AC3E}">
        <p14:creationId xmlns:p14="http://schemas.microsoft.com/office/powerpoint/2010/main" val="20456909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45799CA-2098-4051-A07E-E69E70137565}"/>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CB578A61-AC3D-4A4A-9531-A3BC37B29E14}"/>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AC663B5A-6CB3-4B54-9A65-255E79D65F5B}"/>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5B3F7E77-5B52-44D9-BB1F-01024587A92E}" type="slidenum">
              <a:rPr lang="en-AU" altLang="en-US"/>
              <a:pPr>
                <a:defRPr/>
              </a:pPr>
              <a:t>‹#›</a:t>
            </a:fld>
            <a:endParaRPr lang="en-AU" altLang="en-US"/>
          </a:p>
        </p:txBody>
      </p:sp>
    </p:spTree>
    <p:extLst>
      <p:ext uri="{BB962C8B-B14F-4D97-AF65-F5344CB8AC3E}">
        <p14:creationId xmlns:p14="http://schemas.microsoft.com/office/powerpoint/2010/main" val="18053304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74AED3F-A24A-4EA9-AA73-6F2F2E1EEE9F}"/>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FFA41D56-BB94-4CCD-B416-311206EA49BF}"/>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0488ADD9-53EA-42BC-83BF-27D63D191B51}"/>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AFB72970-10E1-4EF2-A88D-564ADBA755C5}" type="slidenum">
              <a:rPr lang="en-AU" altLang="en-US"/>
              <a:pPr>
                <a:defRPr/>
              </a:pPr>
              <a:t>‹#›</a:t>
            </a:fld>
            <a:endParaRPr lang="en-AU" altLang="en-US"/>
          </a:p>
        </p:txBody>
      </p:sp>
    </p:spTree>
    <p:extLst>
      <p:ext uri="{BB962C8B-B14F-4D97-AF65-F5344CB8AC3E}">
        <p14:creationId xmlns:p14="http://schemas.microsoft.com/office/powerpoint/2010/main" val="3394205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2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81752CF-ECC0-437B-BB90-A0F031279A19}"/>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0A03B920-EFD4-4017-8BF8-E77AA575B6F5}"/>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8F37CE02-80D9-478C-9E96-4A99ED16A835}"/>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446E8343-B315-4942-9815-32C6E22ECA2E}" type="slidenum">
              <a:rPr lang="en-AU" altLang="en-US"/>
              <a:pPr>
                <a:defRPr/>
              </a:pPr>
              <a:t>‹#›</a:t>
            </a:fld>
            <a:endParaRPr lang="en-AU" altLang="en-US"/>
          </a:p>
        </p:txBody>
      </p:sp>
    </p:spTree>
    <p:extLst>
      <p:ext uri="{BB962C8B-B14F-4D97-AF65-F5344CB8AC3E}">
        <p14:creationId xmlns:p14="http://schemas.microsoft.com/office/powerpoint/2010/main" val="39242114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761DE45-7927-4A6D-9B62-B7FDF510518A}"/>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A7F28BE4-B9B4-4F9D-807A-39D8300EF468}"/>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9E6DD174-CCEE-42F3-A882-84F632198391}"/>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80BBF5FF-5A08-47F0-8DB5-3FA322D950F1}" type="slidenum">
              <a:rPr lang="en-AU" altLang="en-US"/>
              <a:pPr>
                <a:defRPr/>
              </a:pPr>
              <a:t>‹#›</a:t>
            </a:fld>
            <a:endParaRPr lang="en-AU" altLang="en-US"/>
          </a:p>
        </p:txBody>
      </p:sp>
    </p:spTree>
    <p:extLst>
      <p:ext uri="{BB962C8B-B14F-4D97-AF65-F5344CB8AC3E}">
        <p14:creationId xmlns:p14="http://schemas.microsoft.com/office/powerpoint/2010/main" val="859106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NZ" dirty="0"/>
          </a:p>
        </p:txBody>
      </p:sp>
      <p:sp>
        <p:nvSpPr>
          <p:cNvPr id="3" name="Content Placeholder 2"/>
          <p:cNvSpPr>
            <a:spLocks noGrp="1"/>
          </p:cNvSpPr>
          <p:nvPr>
            <p:ph sz="half" idx="1"/>
          </p:nvPr>
        </p:nvSpPr>
        <p:spPr>
          <a:xfrm>
            <a:off x="457200" y="1600201"/>
            <a:ext cx="4038600" cy="4349080"/>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4" name="Content Placeholder 3"/>
          <p:cNvSpPr>
            <a:spLocks noGrp="1"/>
          </p:cNvSpPr>
          <p:nvPr>
            <p:ph sz="half" idx="2"/>
          </p:nvPr>
        </p:nvSpPr>
        <p:spPr>
          <a:xfrm>
            <a:off x="4648200" y="1600201"/>
            <a:ext cx="4038600" cy="4349080"/>
          </a:xfrm>
        </p:spPr>
        <p:txBody>
          <a:bodyPr/>
          <a:lstStyle>
            <a:lvl1pPr>
              <a:defRPr sz="2400"/>
            </a:lvl1pPr>
            <a:lvl2pPr>
              <a:defRPr sz="2400"/>
            </a:lvl2pPr>
            <a:lvl3pPr>
              <a:defRPr sz="2000"/>
            </a:lvl3pPr>
            <a:lvl4pPr marL="990600" indent="-368300">
              <a:defRPr sz="1800"/>
            </a:lvl4pPr>
            <a:lvl5pPr marL="1257300" indent="-355600">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extLst>
      <p:ext uri="{BB962C8B-B14F-4D97-AF65-F5344CB8AC3E}">
        <p14:creationId xmlns:p14="http://schemas.microsoft.com/office/powerpoint/2010/main" val="37949370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2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2CDE01A-E9E7-4A21-A466-226339D0D90F}"/>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CEA46694-1497-495E-A314-0D0F4FE529E6}"/>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D29B2E64-F596-4C83-A5F5-01A51712702A}"/>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C94BFAC4-D45C-4725-9BEA-AE603A7F84CE}" type="slidenum">
              <a:rPr lang="en-AU" altLang="en-US"/>
              <a:pPr>
                <a:defRPr/>
              </a:pPr>
              <a:t>‹#›</a:t>
            </a:fld>
            <a:endParaRPr lang="en-AU" altLang="en-US"/>
          </a:p>
        </p:txBody>
      </p:sp>
    </p:spTree>
    <p:extLst>
      <p:ext uri="{BB962C8B-B14F-4D97-AF65-F5344CB8AC3E}">
        <p14:creationId xmlns:p14="http://schemas.microsoft.com/office/powerpoint/2010/main" val="4680746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2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DB2C249-DD24-4182-BD60-0736938B0A79}"/>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3599C03D-2B96-4046-B7EF-717FCC29BC76}"/>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D9551751-6428-4E2C-8FE3-4E3D579944BD}"/>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6F411058-6652-4E04-992C-915BF8E0E1D5}" type="slidenum">
              <a:rPr lang="en-AU" altLang="en-US"/>
              <a:pPr>
                <a:defRPr/>
              </a:pPr>
              <a:t>‹#›</a:t>
            </a:fld>
            <a:endParaRPr lang="en-AU" altLang="en-US"/>
          </a:p>
        </p:txBody>
      </p:sp>
    </p:spTree>
    <p:extLst>
      <p:ext uri="{BB962C8B-B14F-4D97-AF65-F5344CB8AC3E}">
        <p14:creationId xmlns:p14="http://schemas.microsoft.com/office/powerpoint/2010/main" val="36696771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2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06D8F9C-4341-4A5F-8ACD-F16F1DFCFCB1}"/>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8FC0A9EC-9F6A-4726-9B38-FCCC9F19E08E}"/>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A7F8494F-4ABE-4951-BC52-0A5F1E87694A}"/>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025BF5EF-2608-4EAE-9EEA-A71D4DB0BD1B}" type="slidenum">
              <a:rPr lang="en-AU" altLang="en-US"/>
              <a:pPr>
                <a:defRPr/>
              </a:pPr>
              <a:t>‹#›</a:t>
            </a:fld>
            <a:endParaRPr lang="en-AU" altLang="en-US"/>
          </a:p>
        </p:txBody>
      </p:sp>
    </p:spTree>
    <p:extLst>
      <p:ext uri="{BB962C8B-B14F-4D97-AF65-F5344CB8AC3E}">
        <p14:creationId xmlns:p14="http://schemas.microsoft.com/office/powerpoint/2010/main" val="41898014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2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DB47D51-670B-4B4F-884E-25D4729AA712}"/>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7A4F347E-8C28-4021-BDE4-2587FEB17B4C}"/>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DF76271E-08FC-4650-96E2-7C8A74E0A069}"/>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D84CFC56-725F-49E4-A7E4-DCDC6386D2A3}" type="slidenum">
              <a:rPr lang="en-AU" altLang="en-US"/>
              <a:pPr>
                <a:defRPr/>
              </a:pPr>
              <a:t>‹#›</a:t>
            </a:fld>
            <a:endParaRPr lang="en-AU" altLang="en-US"/>
          </a:p>
        </p:txBody>
      </p:sp>
    </p:spTree>
    <p:extLst>
      <p:ext uri="{BB962C8B-B14F-4D97-AF65-F5344CB8AC3E}">
        <p14:creationId xmlns:p14="http://schemas.microsoft.com/office/powerpoint/2010/main" val="28772754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2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E88FC1B-316E-4A8C-8166-B444671C888A}"/>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FBF10258-E62F-464A-89BB-DB19646AEB81}"/>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EB8E389F-FAB9-40FC-9D4E-BC98FF382B12}"/>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13A5D5FC-6D8C-4027-AB55-8A017F8847C7}" type="slidenum">
              <a:rPr lang="en-AU" altLang="en-US"/>
              <a:pPr>
                <a:defRPr/>
              </a:pPr>
              <a:t>‹#›</a:t>
            </a:fld>
            <a:endParaRPr lang="en-AU" altLang="en-US"/>
          </a:p>
        </p:txBody>
      </p:sp>
    </p:spTree>
    <p:extLst>
      <p:ext uri="{BB962C8B-B14F-4D97-AF65-F5344CB8AC3E}">
        <p14:creationId xmlns:p14="http://schemas.microsoft.com/office/powerpoint/2010/main" val="1169893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3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683F8CA-53D0-4BD9-9865-154278010621}"/>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724FE3CE-1D65-4ACF-9057-9F56E57167FD}"/>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7F6B65CD-E275-4E15-AFBF-6464338C6927}"/>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6BB20820-3433-41E9-BF9C-1D43F56B9FE6}" type="slidenum">
              <a:rPr lang="en-AU" altLang="en-US"/>
              <a:pPr>
                <a:defRPr/>
              </a:pPr>
              <a:t>‹#›</a:t>
            </a:fld>
            <a:endParaRPr lang="en-AU" altLang="en-US"/>
          </a:p>
        </p:txBody>
      </p:sp>
    </p:spTree>
    <p:extLst>
      <p:ext uri="{BB962C8B-B14F-4D97-AF65-F5344CB8AC3E}">
        <p14:creationId xmlns:p14="http://schemas.microsoft.com/office/powerpoint/2010/main" val="40189747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3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BFDA794-84D4-4E3C-880F-A69070BA1D0C}"/>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EC2B5217-43FC-477B-AB00-59CF24071E6F}"/>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90DC7D42-2AE8-4DCC-9F97-7E7C508B310B}"/>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0C4F03D5-7ACC-4B80-841C-73F3A4DBDA8B}" type="slidenum">
              <a:rPr lang="en-AU" altLang="en-US"/>
              <a:pPr>
                <a:defRPr/>
              </a:pPr>
              <a:t>‹#›</a:t>
            </a:fld>
            <a:endParaRPr lang="en-AU" altLang="en-US"/>
          </a:p>
        </p:txBody>
      </p:sp>
    </p:spTree>
    <p:extLst>
      <p:ext uri="{BB962C8B-B14F-4D97-AF65-F5344CB8AC3E}">
        <p14:creationId xmlns:p14="http://schemas.microsoft.com/office/powerpoint/2010/main" val="36478437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3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D45729A-B0AB-49EA-A96D-B544D8870E4E}"/>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90CF2C42-48A4-4F93-9FF7-499F1835B826}"/>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BE8A6E0B-CA6E-4FB8-B8B5-83352EE7DD00}"/>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1EA8DF38-7786-42FB-8D2C-B4E6E024FDE2}" type="slidenum">
              <a:rPr lang="en-AU" altLang="en-US"/>
              <a:pPr>
                <a:defRPr/>
              </a:pPr>
              <a:t>‹#›</a:t>
            </a:fld>
            <a:endParaRPr lang="en-AU" altLang="en-US"/>
          </a:p>
        </p:txBody>
      </p:sp>
    </p:spTree>
    <p:extLst>
      <p:ext uri="{BB962C8B-B14F-4D97-AF65-F5344CB8AC3E}">
        <p14:creationId xmlns:p14="http://schemas.microsoft.com/office/powerpoint/2010/main" val="32831161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3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F3462EF-CDB8-4168-8419-A66D60D8658C}"/>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2272F81B-9CCD-47A6-8CFE-DEA88D341BCF}"/>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2EE36EF3-BF82-4CA8-ABFB-388AB905D1F5}"/>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02047DF3-4557-4DBD-A551-93FACAD96418}" type="slidenum">
              <a:rPr lang="en-AU" altLang="en-US"/>
              <a:pPr>
                <a:defRPr/>
              </a:pPr>
              <a:t>‹#›</a:t>
            </a:fld>
            <a:endParaRPr lang="en-AU" altLang="en-US"/>
          </a:p>
        </p:txBody>
      </p:sp>
    </p:spTree>
    <p:extLst>
      <p:ext uri="{BB962C8B-B14F-4D97-AF65-F5344CB8AC3E}">
        <p14:creationId xmlns:p14="http://schemas.microsoft.com/office/powerpoint/2010/main" val="3221713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997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58798" y="548680"/>
            <a:ext cx="8229600" cy="626977"/>
          </a:xfrm>
        </p:spPr>
        <p:txBody>
          <a:bodyPr/>
          <a:lstStyle>
            <a:lvl1pPr>
              <a:defRPr baseline="0"/>
            </a:lvl1pPr>
          </a:lstStyle>
          <a:p>
            <a:r>
              <a:rPr lang="en-US" dirty="0"/>
              <a:t>Click to edit Master title style</a:t>
            </a:r>
            <a:endParaRPr lang="en-NZ" dirty="0"/>
          </a:p>
        </p:txBody>
      </p:sp>
      <p:sp>
        <p:nvSpPr>
          <p:cNvPr id="3" name="Text Placeholder 2"/>
          <p:cNvSpPr>
            <a:spLocks noGrp="1"/>
          </p:cNvSpPr>
          <p:nvPr>
            <p:ph type="body" idx="1"/>
          </p:nvPr>
        </p:nvSpPr>
        <p:spPr>
          <a:xfrm>
            <a:off x="580570" y="1186777"/>
            <a:ext cx="3916817" cy="453338"/>
          </a:xfrm>
        </p:spPr>
        <p:txBody>
          <a:bodyPr anchor="b">
            <a:noAutofit/>
          </a:bodyPr>
          <a:lstStyle>
            <a:lvl1pPr marL="0" indent="0">
              <a:buNone/>
              <a:defRPr lang="en-US" sz="2400" b="1" kern="1200" dirty="0" smtClean="0">
                <a:solidFill>
                  <a:srgbClr val="AFBD21"/>
                </a:solidFill>
                <a:latin typeface="Arial"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40115"/>
            <a:ext cx="4040188" cy="4280137"/>
          </a:xfrm>
        </p:spPr>
        <p:txBody>
          <a:bodyPr/>
          <a:lstStyle>
            <a:lvl1pPr>
              <a:defRPr sz="2400">
                <a:solidFill>
                  <a:srgbClr val="00456B"/>
                </a:solidFill>
              </a:defRPr>
            </a:lvl1pPr>
            <a:lvl2pPr>
              <a:defRPr sz="2400">
                <a:solidFill>
                  <a:srgbClr val="00456B"/>
                </a:solidFill>
              </a:defRPr>
            </a:lvl2pPr>
            <a:lvl3pPr>
              <a:defRPr sz="2000">
                <a:solidFill>
                  <a:srgbClr val="00456B"/>
                </a:solidFill>
              </a:defRPr>
            </a:lvl3pPr>
            <a:lvl4pPr>
              <a:defRPr sz="1800">
                <a:solidFill>
                  <a:srgbClr val="00456B"/>
                </a:solidFill>
              </a:defRPr>
            </a:lvl4pPr>
            <a:lvl5pPr>
              <a:defRPr sz="1800">
                <a:solidFill>
                  <a:srgbClr val="00456B"/>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6" name="Content Placeholder 5"/>
          <p:cNvSpPr>
            <a:spLocks noGrp="1"/>
          </p:cNvSpPr>
          <p:nvPr>
            <p:ph sz="quarter" idx="4"/>
          </p:nvPr>
        </p:nvSpPr>
        <p:spPr>
          <a:xfrm>
            <a:off x="4645025" y="1509487"/>
            <a:ext cx="4041775" cy="4439794"/>
          </a:xfrm>
        </p:spPr>
        <p:txBody>
          <a:bodyPr/>
          <a:lstStyle>
            <a:lvl1pPr>
              <a:defRPr sz="2400">
                <a:solidFill>
                  <a:srgbClr val="00456B"/>
                </a:solidFill>
              </a:defRPr>
            </a:lvl1pPr>
            <a:lvl2pPr>
              <a:defRPr sz="2400">
                <a:solidFill>
                  <a:srgbClr val="00456B"/>
                </a:solidFill>
              </a:defRPr>
            </a:lvl2pPr>
            <a:lvl3pPr>
              <a:defRPr sz="2000">
                <a:solidFill>
                  <a:srgbClr val="00456B"/>
                </a:solidFill>
              </a:defRPr>
            </a:lvl3pPr>
            <a:lvl4pPr>
              <a:defRPr sz="1800">
                <a:solidFill>
                  <a:srgbClr val="00456B"/>
                </a:solidFill>
              </a:defRPr>
            </a:lvl4pPr>
            <a:lvl5pPr>
              <a:defRPr sz="1800">
                <a:solidFill>
                  <a:srgbClr val="00456B"/>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extLst>
      <p:ext uri="{BB962C8B-B14F-4D97-AF65-F5344CB8AC3E}">
        <p14:creationId xmlns:p14="http://schemas.microsoft.com/office/powerpoint/2010/main" val="39766777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B447529-9260-4336-8C93-C3240572691E}"/>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877CC76D-3C47-49C5-9B13-0C0A855B04B8}"/>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A8C19620-5F14-48A2-B1C9-55ED648FF6B4}"/>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D1ACE354-B3D7-4469-97B7-F20CA9E582CE}" type="slidenum">
              <a:rPr lang="en-AU" altLang="en-US"/>
              <a:pPr>
                <a:defRPr/>
              </a:pPr>
              <a:t>‹#›</a:t>
            </a:fld>
            <a:endParaRPr lang="en-AU" altLang="en-US"/>
          </a:p>
        </p:txBody>
      </p:sp>
    </p:spTree>
    <p:extLst>
      <p:ext uri="{BB962C8B-B14F-4D97-AF65-F5344CB8AC3E}">
        <p14:creationId xmlns:p14="http://schemas.microsoft.com/office/powerpoint/2010/main" val="1652115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2E0782A-75D8-4E8E-8864-F1C375F964AF}"/>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FAA2C530-72BF-4664-8E66-141237619BDD}"/>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D62F6F5B-211F-4462-93BD-569585AF0DB7}"/>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1F3F134F-857C-4390-AF36-72FF7761A68F}" type="slidenum">
              <a:rPr lang="en-AU" altLang="en-US"/>
              <a:pPr>
                <a:defRPr/>
              </a:pPr>
              <a:t>‹#›</a:t>
            </a:fld>
            <a:endParaRPr lang="en-AU" altLang="en-US"/>
          </a:p>
        </p:txBody>
      </p:sp>
    </p:spTree>
    <p:extLst>
      <p:ext uri="{BB962C8B-B14F-4D97-AF65-F5344CB8AC3E}">
        <p14:creationId xmlns:p14="http://schemas.microsoft.com/office/powerpoint/2010/main" val="31659459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E47CCD7-E0DB-4878-9382-B7C2972CBB03}"/>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E3888342-DCA8-4064-8E59-4886D2F386DD}"/>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B3FEDD61-8C25-4F58-BFEB-4EEF650216D1}"/>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D6A83A5B-8CA5-4FF1-9BE2-26F9DAA0D1D4}" type="slidenum">
              <a:rPr lang="en-AU" altLang="en-US"/>
              <a:pPr>
                <a:defRPr/>
              </a:pPr>
              <a:t>‹#›</a:t>
            </a:fld>
            <a:endParaRPr lang="en-AU" altLang="en-US"/>
          </a:p>
        </p:txBody>
      </p:sp>
    </p:spTree>
    <p:extLst>
      <p:ext uri="{BB962C8B-B14F-4D97-AF65-F5344CB8AC3E}">
        <p14:creationId xmlns:p14="http://schemas.microsoft.com/office/powerpoint/2010/main" val="32152545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D2C13AC-8C3F-4235-B453-D436DDE4BAC2}"/>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FC0EE54E-1624-45E7-847C-6BF491C3447A}"/>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3AF13702-0FED-4A2B-AA97-9CA0A5C1EB9D}"/>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FEC1F4A3-8F16-4365-93ED-C16D9A76585C}" type="slidenum">
              <a:rPr lang="en-AU" altLang="en-US"/>
              <a:pPr>
                <a:defRPr/>
              </a:pPr>
              <a:t>‹#›</a:t>
            </a:fld>
            <a:endParaRPr lang="en-AU" altLang="en-US"/>
          </a:p>
        </p:txBody>
      </p:sp>
    </p:spTree>
    <p:extLst>
      <p:ext uri="{BB962C8B-B14F-4D97-AF65-F5344CB8AC3E}">
        <p14:creationId xmlns:p14="http://schemas.microsoft.com/office/powerpoint/2010/main" val="10067965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265CA26-E3AB-44BD-A75A-8793D34941EA}"/>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D299FF48-DFCA-4B17-A600-62CB67B8ABF8}"/>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5D175AC8-7E42-45BB-8E0C-F814BC6E8979}"/>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8992B97F-24E6-4517-975F-FF89C5D16E11}" type="slidenum">
              <a:rPr lang="en-AU" altLang="en-US"/>
              <a:pPr>
                <a:defRPr/>
              </a:pPr>
              <a:t>‹#›</a:t>
            </a:fld>
            <a:endParaRPr lang="en-AU" altLang="en-US"/>
          </a:p>
        </p:txBody>
      </p:sp>
    </p:spTree>
    <p:extLst>
      <p:ext uri="{BB962C8B-B14F-4D97-AF65-F5344CB8AC3E}">
        <p14:creationId xmlns:p14="http://schemas.microsoft.com/office/powerpoint/2010/main" val="1067257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EC9C952-3D9E-4F90-AE8B-02556D68EBC3}"/>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6C9CA32F-DA91-4DD1-8BE8-CF522B5CC4E8}"/>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45D1B44F-142E-4BD1-866E-9B2DEF85918B}"/>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31616BBA-9FE8-4617-8ACB-8967E1CDD55B}" type="slidenum">
              <a:rPr lang="en-AU" altLang="en-US"/>
              <a:pPr>
                <a:defRPr/>
              </a:pPr>
              <a:t>‹#›</a:t>
            </a:fld>
            <a:endParaRPr lang="en-AU" altLang="en-US"/>
          </a:p>
        </p:txBody>
      </p:sp>
    </p:spTree>
    <p:extLst>
      <p:ext uri="{BB962C8B-B14F-4D97-AF65-F5344CB8AC3E}">
        <p14:creationId xmlns:p14="http://schemas.microsoft.com/office/powerpoint/2010/main" val="31782878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85B0510-E9ED-4929-A3C1-3B5E0D15051C}"/>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C7D7F594-864F-4DB6-A542-79B7E9FB1862}"/>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7367FC41-83A3-4E6E-8C34-07071458372D}"/>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5D392029-2B98-4FDE-97B0-286FC2E4D339}" type="slidenum">
              <a:rPr lang="en-AU" altLang="en-US"/>
              <a:pPr>
                <a:defRPr/>
              </a:pPr>
              <a:t>‹#›</a:t>
            </a:fld>
            <a:endParaRPr lang="en-AU" altLang="en-US"/>
          </a:p>
        </p:txBody>
      </p:sp>
    </p:spTree>
    <p:extLst>
      <p:ext uri="{BB962C8B-B14F-4D97-AF65-F5344CB8AC3E}">
        <p14:creationId xmlns:p14="http://schemas.microsoft.com/office/powerpoint/2010/main" val="399462546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5BB60D0-4920-4BF9-9AB1-2D1F9F877A65}"/>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669AE28F-5366-4EF1-BD50-22989BA16BC3}"/>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106DCB7D-FA46-44BD-A73F-4268D80D11C9}"/>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1CB28AFE-1290-4EC7-B5BD-C1328606816C}" type="slidenum">
              <a:rPr lang="en-AU" altLang="en-US"/>
              <a:pPr>
                <a:defRPr/>
              </a:pPr>
              <a:t>‹#›</a:t>
            </a:fld>
            <a:endParaRPr lang="en-AU" altLang="en-US"/>
          </a:p>
        </p:txBody>
      </p:sp>
    </p:spTree>
    <p:extLst>
      <p:ext uri="{BB962C8B-B14F-4D97-AF65-F5344CB8AC3E}">
        <p14:creationId xmlns:p14="http://schemas.microsoft.com/office/powerpoint/2010/main" val="154004202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F8CE0C8-7C17-43F8-99AF-3724189DC3BE}"/>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8D03CA08-102F-4296-87CF-BA7F0D278C9B}"/>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397F5734-13DC-498B-AD42-E25CBBCC84C6}"/>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AB6B4DA7-80B9-4270-AB32-6AB412589C72}" type="slidenum">
              <a:rPr lang="en-AU" altLang="en-US"/>
              <a:pPr>
                <a:defRPr/>
              </a:pPr>
              <a:t>‹#›</a:t>
            </a:fld>
            <a:endParaRPr lang="en-AU" altLang="en-US"/>
          </a:p>
        </p:txBody>
      </p:sp>
    </p:spTree>
    <p:extLst>
      <p:ext uri="{BB962C8B-B14F-4D97-AF65-F5344CB8AC3E}">
        <p14:creationId xmlns:p14="http://schemas.microsoft.com/office/powerpoint/2010/main" val="103523898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xAndClipArt" preserve="1">
  <p:cSld name="1_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4213" y="274638"/>
            <a:ext cx="7931150" cy="1143000"/>
          </a:xfrm>
        </p:spPr>
        <p:txBody>
          <a:bodyPr/>
          <a:lstStyle/>
          <a:p>
            <a:r>
              <a:rPr lang="en-US"/>
              <a:t>Click to edit Master title style</a:t>
            </a:r>
            <a:endParaRPr lang="en-NZ"/>
          </a:p>
        </p:txBody>
      </p:sp>
      <p:sp>
        <p:nvSpPr>
          <p:cNvPr id="3" name="Text Placeholder 2"/>
          <p:cNvSpPr>
            <a:spLocks noGrp="1"/>
          </p:cNvSpPr>
          <p:nvPr>
            <p:ph type="body" sz="half" idx="1"/>
          </p:nvPr>
        </p:nvSpPr>
        <p:spPr>
          <a:xfrm>
            <a:off x="684213" y="1600200"/>
            <a:ext cx="3889375"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lipArt Placeholder 3"/>
          <p:cNvSpPr>
            <a:spLocks noGrp="1"/>
          </p:cNvSpPr>
          <p:nvPr>
            <p:ph type="clipArt" sz="half" idx="2"/>
          </p:nvPr>
        </p:nvSpPr>
        <p:spPr>
          <a:xfrm>
            <a:off x="4725988" y="1600200"/>
            <a:ext cx="3889375" cy="4525963"/>
          </a:xfrm>
        </p:spPr>
        <p:txBody>
          <a:bodyPr rtlCol="0">
            <a:normAutofit/>
          </a:bodyPr>
          <a:lstStyle/>
          <a:p>
            <a:pPr lvl="0"/>
            <a:endParaRPr lang="en-NZ" noProof="0"/>
          </a:p>
        </p:txBody>
      </p:sp>
      <p:sp>
        <p:nvSpPr>
          <p:cNvPr id="5" name="Date Placeholder 4">
            <a:extLst>
              <a:ext uri="{FF2B5EF4-FFF2-40B4-BE49-F238E27FC236}">
                <a16:creationId xmlns:a16="http://schemas.microsoft.com/office/drawing/2014/main" id="{0B32C63E-FB63-4BDD-8DC4-32A0CA70418E}"/>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ct val="20000"/>
              </a:spcBef>
              <a:spcAft>
                <a:spcPts val="0"/>
              </a:spcAft>
              <a:buClr>
                <a:srgbClr val="071663"/>
              </a:buClr>
              <a:buFont typeface="Wingdings" pitchFamily="2" charset="2"/>
              <a:buChar char="q"/>
              <a:defRPr>
                <a:latin typeface="+mn-lt"/>
                <a:cs typeface="+mn-cs"/>
              </a:defRPr>
            </a:lvl1pPr>
          </a:lstStyle>
          <a:p>
            <a:pPr>
              <a:defRPr/>
            </a:pPr>
            <a:endParaRPr lang="en-US"/>
          </a:p>
        </p:txBody>
      </p:sp>
      <p:sp>
        <p:nvSpPr>
          <p:cNvPr id="6" name="Footer Placeholder 5">
            <a:extLst>
              <a:ext uri="{FF2B5EF4-FFF2-40B4-BE49-F238E27FC236}">
                <a16:creationId xmlns:a16="http://schemas.microsoft.com/office/drawing/2014/main" id="{544329C1-645C-443F-B6CA-17871529642C}"/>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ct val="20000"/>
              </a:spcBef>
              <a:spcAft>
                <a:spcPts val="0"/>
              </a:spcAft>
              <a:buClr>
                <a:srgbClr val="071663"/>
              </a:buClr>
              <a:buFont typeface="Wingdings" pitchFamily="2" charset="2"/>
              <a:buChar char="q"/>
              <a:defRPr>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48C89A7B-3B32-46E5-9987-FC7191364C5E}"/>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20000"/>
              </a:spcBef>
              <a:buClr>
                <a:srgbClr val="071663"/>
              </a:buClr>
              <a:buFont typeface="Wingdings" panose="05000000000000000000" pitchFamily="2" charset="2"/>
              <a:buChar char="q"/>
              <a:defRPr>
                <a:latin typeface="Calibri" panose="020F0502020204030204" pitchFamily="34" charset="0"/>
              </a:defRPr>
            </a:lvl1pPr>
          </a:lstStyle>
          <a:p>
            <a:pPr>
              <a:defRPr/>
            </a:pPr>
            <a:fld id="{E875F080-011A-482D-BB63-F99661DCF3B9}" type="slidenum">
              <a:rPr lang="en-US" altLang="en-US"/>
              <a:pPr>
                <a:defRPr/>
              </a:pPr>
              <a:t>‹#›</a:t>
            </a:fld>
            <a:endParaRPr lang="en-US" altLang="en-US"/>
          </a:p>
        </p:txBody>
      </p:sp>
    </p:spTree>
    <p:extLst>
      <p:ext uri="{BB962C8B-B14F-4D97-AF65-F5344CB8AC3E}">
        <p14:creationId xmlns:p14="http://schemas.microsoft.com/office/powerpoint/2010/main" val="3391530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NZ" dirty="0"/>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774405"/>
          </a:xfrm>
        </p:spPr>
        <p:txBody>
          <a:bodyPr/>
          <a:lstStyle>
            <a:lvl1pPr>
              <a:defRPr sz="2400">
                <a:solidFill>
                  <a:srgbClr val="003366"/>
                </a:solidFill>
              </a:defRPr>
            </a:lvl1pPr>
            <a:lvl2pPr>
              <a:defRPr sz="2400">
                <a:solidFill>
                  <a:srgbClr val="003366"/>
                </a:solidFill>
              </a:defRPr>
            </a:lvl2pPr>
            <a:lvl3pPr>
              <a:defRPr sz="2000">
                <a:solidFill>
                  <a:srgbClr val="003366"/>
                </a:solidFill>
              </a:defRPr>
            </a:lvl3pPr>
            <a:lvl4pPr>
              <a:defRPr sz="1800">
                <a:solidFill>
                  <a:srgbClr val="003366"/>
                </a:solidFill>
              </a:defRPr>
            </a:lvl4pPr>
            <a:lvl5pPr>
              <a:defRPr sz="1800">
                <a:solidFill>
                  <a:srgbClr val="003366"/>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774405"/>
          </a:xfrm>
        </p:spPr>
        <p:txBody>
          <a:bodyPr/>
          <a:lstStyle>
            <a:lvl1pPr>
              <a:defRPr sz="2400">
                <a:solidFill>
                  <a:srgbClr val="003366"/>
                </a:solidFill>
              </a:defRPr>
            </a:lvl1pPr>
            <a:lvl2pPr>
              <a:defRPr sz="2400">
                <a:solidFill>
                  <a:srgbClr val="003366"/>
                </a:solidFill>
              </a:defRPr>
            </a:lvl2pPr>
            <a:lvl3pPr>
              <a:defRPr sz="2000">
                <a:solidFill>
                  <a:srgbClr val="003366"/>
                </a:solidFill>
              </a:defRPr>
            </a:lvl3pPr>
            <a:lvl4pPr>
              <a:defRPr sz="1800">
                <a:solidFill>
                  <a:srgbClr val="003366"/>
                </a:solidFill>
              </a:defRPr>
            </a:lvl4pPr>
            <a:lvl5pPr>
              <a:defRPr sz="1800">
                <a:solidFill>
                  <a:srgbClr val="003366"/>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extLst>
      <p:ext uri="{BB962C8B-B14F-4D97-AF65-F5344CB8AC3E}">
        <p14:creationId xmlns:p14="http://schemas.microsoft.com/office/powerpoint/2010/main" val="199322402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AndObj" preserve="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3" y="274638"/>
            <a:ext cx="7931150" cy="1143000"/>
          </a:xfrm>
        </p:spPr>
        <p:txBody>
          <a:bodyPr/>
          <a:lstStyle/>
          <a:p>
            <a:r>
              <a:rPr lang="en-US"/>
              <a:t>Click to edit Master title style</a:t>
            </a:r>
            <a:endParaRPr lang="en-NZ"/>
          </a:p>
        </p:txBody>
      </p:sp>
      <p:sp>
        <p:nvSpPr>
          <p:cNvPr id="3" name="Text Placeholder 2"/>
          <p:cNvSpPr>
            <a:spLocks noGrp="1"/>
          </p:cNvSpPr>
          <p:nvPr>
            <p:ph type="body" sz="half" idx="1"/>
          </p:nvPr>
        </p:nvSpPr>
        <p:spPr>
          <a:xfrm>
            <a:off x="684213" y="1600200"/>
            <a:ext cx="3889375"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725988" y="1600200"/>
            <a:ext cx="3889375"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96D569F8-06EE-4B98-B440-26439445CD2E}"/>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ct val="20000"/>
              </a:spcBef>
              <a:spcAft>
                <a:spcPts val="0"/>
              </a:spcAft>
              <a:buClr>
                <a:srgbClr val="071663"/>
              </a:buClr>
              <a:buFont typeface="Wingdings" pitchFamily="2" charset="2"/>
              <a:buChar char="q"/>
              <a:defRPr>
                <a:latin typeface="+mn-lt"/>
                <a:cs typeface="+mn-cs"/>
              </a:defRPr>
            </a:lvl1pPr>
          </a:lstStyle>
          <a:p>
            <a:pPr>
              <a:defRPr/>
            </a:pPr>
            <a:endParaRPr lang="en-US"/>
          </a:p>
        </p:txBody>
      </p:sp>
      <p:sp>
        <p:nvSpPr>
          <p:cNvPr id="6" name="Footer Placeholder 5">
            <a:extLst>
              <a:ext uri="{FF2B5EF4-FFF2-40B4-BE49-F238E27FC236}">
                <a16:creationId xmlns:a16="http://schemas.microsoft.com/office/drawing/2014/main" id="{81D35D5A-B913-4B1C-9864-7C3FD4A4ADEA}"/>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ct val="20000"/>
              </a:spcBef>
              <a:spcAft>
                <a:spcPts val="0"/>
              </a:spcAft>
              <a:buClr>
                <a:srgbClr val="071663"/>
              </a:buClr>
              <a:buFont typeface="Wingdings" pitchFamily="2" charset="2"/>
              <a:buChar char="q"/>
              <a:defRPr>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DCF9FCEB-1EEC-4757-9C8D-4314A9D9CB8C}"/>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20000"/>
              </a:spcBef>
              <a:buClr>
                <a:srgbClr val="071663"/>
              </a:buClr>
              <a:buFont typeface="Wingdings" panose="05000000000000000000" pitchFamily="2" charset="2"/>
              <a:buChar char="q"/>
              <a:defRPr>
                <a:latin typeface="Calibri" panose="020F0502020204030204" pitchFamily="34" charset="0"/>
              </a:defRPr>
            </a:lvl1pPr>
          </a:lstStyle>
          <a:p>
            <a:pPr>
              <a:defRPr/>
            </a:pPr>
            <a:fld id="{3E64A520-0877-4EBF-9CD7-E9697E40E115}" type="slidenum">
              <a:rPr lang="en-US" altLang="en-US"/>
              <a:pPr>
                <a:defRPr/>
              </a:pPr>
              <a:t>‹#›</a:t>
            </a:fld>
            <a:endParaRPr lang="en-US" altLang="en-US"/>
          </a:p>
        </p:txBody>
      </p:sp>
    </p:spTree>
    <p:extLst>
      <p:ext uri="{BB962C8B-B14F-4D97-AF65-F5344CB8AC3E}">
        <p14:creationId xmlns:p14="http://schemas.microsoft.com/office/powerpoint/2010/main" val="41811079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AndTx" preserve="1">
  <p:cSld name="1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01DBDB-8CA3-49F6-87C3-C026D2016988}"/>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Footer Placeholder 5">
            <a:extLst>
              <a:ext uri="{FF2B5EF4-FFF2-40B4-BE49-F238E27FC236}">
                <a16:creationId xmlns:a16="http://schemas.microsoft.com/office/drawing/2014/main" id="{0F23809C-523C-4C6A-8D72-BCB2CAA8B505}"/>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7" name="Slide Number Placeholder 6">
            <a:extLst>
              <a:ext uri="{FF2B5EF4-FFF2-40B4-BE49-F238E27FC236}">
                <a16:creationId xmlns:a16="http://schemas.microsoft.com/office/drawing/2014/main" id="{48BE0AF5-5DD5-40B1-BB57-919CF931F995}"/>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BDCFBCF7-557A-4DBE-8531-2E4AA500C402}" type="slidenum">
              <a:rPr lang="en-AU" altLang="en-US"/>
              <a:pPr>
                <a:defRPr/>
              </a:pPr>
              <a:t>‹#›</a:t>
            </a:fld>
            <a:endParaRPr lang="en-AU" altLang="en-US"/>
          </a:p>
        </p:txBody>
      </p:sp>
    </p:spTree>
    <p:extLst>
      <p:ext uri="{BB962C8B-B14F-4D97-AF65-F5344CB8AC3E}">
        <p14:creationId xmlns:p14="http://schemas.microsoft.com/office/powerpoint/2010/main" val="44673830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FFCA838-D299-43B6-9457-244C76A47939}"/>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1C33815E-8D44-4ABC-94D1-C00BA3A959FF}"/>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0602E172-209C-43D3-9A95-4FA0B7857B04}"/>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CFEA4F1F-3EC9-48F1-95C2-AA45ABEF60B0}" type="slidenum">
              <a:rPr lang="en-AU" altLang="en-US"/>
              <a:pPr>
                <a:defRPr/>
              </a:pPr>
              <a:t>‹#›</a:t>
            </a:fld>
            <a:endParaRPr lang="en-AU" altLang="en-US"/>
          </a:p>
        </p:txBody>
      </p:sp>
    </p:spTree>
    <p:extLst>
      <p:ext uri="{BB962C8B-B14F-4D97-AF65-F5344CB8AC3E}">
        <p14:creationId xmlns:p14="http://schemas.microsoft.com/office/powerpoint/2010/main" val="5927303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8F5C7AB-4705-4603-B8EE-2A5109BC7214}"/>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A4A1E77A-1570-4145-9EE2-BC71517C1E2A}"/>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EF908A17-67BE-4937-9116-08941DE4E8FC}"/>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A6B5B566-F971-478E-BA4E-6F2FD503AE14}" type="slidenum">
              <a:rPr lang="en-AU" altLang="en-US"/>
              <a:pPr>
                <a:defRPr/>
              </a:pPr>
              <a:t>‹#›</a:t>
            </a:fld>
            <a:endParaRPr lang="en-AU" altLang="en-US"/>
          </a:p>
        </p:txBody>
      </p:sp>
    </p:spTree>
    <p:extLst>
      <p:ext uri="{BB962C8B-B14F-4D97-AF65-F5344CB8AC3E}">
        <p14:creationId xmlns:p14="http://schemas.microsoft.com/office/powerpoint/2010/main" val="22895988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clipArtAndTx" preserve="1">
  <p:cSld name="1_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4213" y="274638"/>
            <a:ext cx="7931150" cy="1143000"/>
          </a:xfrm>
        </p:spPr>
        <p:txBody>
          <a:bodyPr/>
          <a:lstStyle/>
          <a:p>
            <a:r>
              <a:rPr lang="en-US"/>
              <a:t>Click to edit Master title style</a:t>
            </a:r>
            <a:endParaRPr lang="en-NZ"/>
          </a:p>
        </p:txBody>
      </p:sp>
      <p:sp>
        <p:nvSpPr>
          <p:cNvPr id="3" name="ClipArt Placeholder 2"/>
          <p:cNvSpPr>
            <a:spLocks noGrp="1"/>
          </p:cNvSpPr>
          <p:nvPr>
            <p:ph type="clipArt" sz="half" idx="1"/>
          </p:nvPr>
        </p:nvSpPr>
        <p:spPr>
          <a:xfrm>
            <a:off x="684213" y="1600200"/>
            <a:ext cx="3889375" cy="4525963"/>
          </a:xfrm>
        </p:spPr>
        <p:txBody>
          <a:bodyPr rtlCol="0">
            <a:normAutofit/>
          </a:bodyPr>
          <a:lstStyle/>
          <a:p>
            <a:pPr lvl="0"/>
            <a:endParaRPr lang="en-NZ" noProof="0"/>
          </a:p>
        </p:txBody>
      </p:sp>
      <p:sp>
        <p:nvSpPr>
          <p:cNvPr id="4" name="Text Placeholder 3"/>
          <p:cNvSpPr>
            <a:spLocks noGrp="1"/>
          </p:cNvSpPr>
          <p:nvPr>
            <p:ph type="body" sz="half" idx="2"/>
          </p:nvPr>
        </p:nvSpPr>
        <p:spPr>
          <a:xfrm>
            <a:off x="4725988" y="1600200"/>
            <a:ext cx="3889375"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075601D8-4EB1-4726-A95F-0E5BE8ED8358}"/>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ct val="20000"/>
              </a:spcBef>
              <a:spcAft>
                <a:spcPts val="0"/>
              </a:spcAft>
              <a:buClr>
                <a:srgbClr val="071663"/>
              </a:buClr>
              <a:buFont typeface="Wingdings" pitchFamily="2" charset="2"/>
              <a:buChar char="q"/>
              <a:defRPr>
                <a:latin typeface="+mn-lt"/>
                <a:cs typeface="+mn-cs"/>
              </a:defRPr>
            </a:lvl1pPr>
          </a:lstStyle>
          <a:p>
            <a:pPr>
              <a:defRPr/>
            </a:pPr>
            <a:endParaRPr lang="en-US"/>
          </a:p>
        </p:txBody>
      </p:sp>
      <p:sp>
        <p:nvSpPr>
          <p:cNvPr id="6" name="Footer Placeholder 5">
            <a:extLst>
              <a:ext uri="{FF2B5EF4-FFF2-40B4-BE49-F238E27FC236}">
                <a16:creationId xmlns:a16="http://schemas.microsoft.com/office/drawing/2014/main" id="{32D46DA3-D102-4B7B-805C-47362240CD6E}"/>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ct val="20000"/>
              </a:spcBef>
              <a:spcAft>
                <a:spcPts val="0"/>
              </a:spcAft>
              <a:buClr>
                <a:srgbClr val="071663"/>
              </a:buClr>
              <a:buFont typeface="Wingdings" pitchFamily="2" charset="2"/>
              <a:buChar char="q"/>
              <a:defRPr>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3C781A71-3D8A-4E41-9FB0-4FC5D5CB39D6}"/>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20000"/>
              </a:spcBef>
              <a:buClr>
                <a:srgbClr val="071663"/>
              </a:buClr>
              <a:buFont typeface="Wingdings" panose="05000000000000000000" pitchFamily="2" charset="2"/>
              <a:buChar char="q"/>
              <a:defRPr>
                <a:latin typeface="Calibri" panose="020F0502020204030204" pitchFamily="34" charset="0"/>
              </a:defRPr>
            </a:lvl1pPr>
          </a:lstStyle>
          <a:p>
            <a:pPr>
              <a:defRPr/>
            </a:pPr>
            <a:fld id="{6647754A-9414-4B62-92BC-18E55C7FF6E1}" type="slidenum">
              <a:rPr lang="en-US" altLang="en-US"/>
              <a:pPr>
                <a:defRPr/>
              </a:pPr>
              <a:t>‹#›</a:t>
            </a:fld>
            <a:endParaRPr lang="en-US" altLang="en-US"/>
          </a:p>
        </p:txBody>
      </p:sp>
    </p:spTree>
    <p:extLst>
      <p:ext uri="{BB962C8B-B14F-4D97-AF65-F5344CB8AC3E}">
        <p14:creationId xmlns:p14="http://schemas.microsoft.com/office/powerpoint/2010/main" val="42566565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3EC4827-464E-43CC-B4D0-3FB73517D034}"/>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FC6AB369-B5E7-4A10-92B9-AEAB1CE1C5A5}"/>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04A9F47C-945F-445A-AD82-C335981DC646}"/>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C3C12AFD-E532-460A-B9F3-718E02461B9C}" type="slidenum">
              <a:rPr lang="en-AU" altLang="en-US"/>
              <a:pPr>
                <a:defRPr/>
              </a:pPr>
              <a:t>‹#›</a:t>
            </a:fld>
            <a:endParaRPr lang="en-AU" altLang="en-US"/>
          </a:p>
        </p:txBody>
      </p:sp>
    </p:spTree>
    <p:extLst>
      <p:ext uri="{BB962C8B-B14F-4D97-AF65-F5344CB8AC3E}">
        <p14:creationId xmlns:p14="http://schemas.microsoft.com/office/powerpoint/2010/main" val="227377596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B17DC17-3693-4A9E-B7CE-F31A5A010218}"/>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E989DA46-B1DD-4C81-A623-3B585040F043}"/>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904325CF-1E50-4C4B-B19D-064B3493CE44}"/>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A9F8C790-546F-4A9F-B575-078EFD3BE6F7}" type="slidenum">
              <a:rPr lang="en-AU" altLang="en-US"/>
              <a:pPr>
                <a:defRPr/>
              </a:pPr>
              <a:t>‹#›</a:t>
            </a:fld>
            <a:endParaRPr lang="en-AU" altLang="en-US"/>
          </a:p>
        </p:txBody>
      </p:sp>
    </p:spTree>
    <p:extLst>
      <p:ext uri="{BB962C8B-B14F-4D97-AF65-F5344CB8AC3E}">
        <p14:creationId xmlns:p14="http://schemas.microsoft.com/office/powerpoint/2010/main" val="193253910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B76316B-7D3D-4433-A3DE-AF4EB31BEF4A}"/>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9EE6E0C3-C51F-43B3-970B-95E8D3B0A09D}"/>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62F6CB62-B982-4A62-9935-52C84B1E060E}"/>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F757B82E-93DE-4CE5-BB9A-DCAB1D2503B5}" type="slidenum">
              <a:rPr lang="en-AU" altLang="en-US"/>
              <a:pPr>
                <a:defRPr/>
              </a:pPr>
              <a:t>‹#›</a:t>
            </a:fld>
            <a:endParaRPr lang="en-AU" altLang="en-US"/>
          </a:p>
        </p:txBody>
      </p:sp>
    </p:spTree>
    <p:extLst>
      <p:ext uri="{BB962C8B-B14F-4D97-AF65-F5344CB8AC3E}">
        <p14:creationId xmlns:p14="http://schemas.microsoft.com/office/powerpoint/2010/main" val="80808835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E2D0550-CD96-4186-8435-BE5B9EB632F0}"/>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579675C6-CB4C-45C0-A1A6-73F4C2765163}"/>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3ED4B40A-E144-41C6-97B3-FEDF7DFFE747}"/>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16A86730-8701-445A-ADC9-56ACB3C6FE83}" type="slidenum">
              <a:rPr lang="en-AU" altLang="en-US"/>
              <a:pPr>
                <a:defRPr/>
              </a:pPr>
              <a:t>‹#›</a:t>
            </a:fld>
            <a:endParaRPr lang="en-AU" altLang="en-US"/>
          </a:p>
        </p:txBody>
      </p:sp>
    </p:spTree>
    <p:extLst>
      <p:ext uri="{BB962C8B-B14F-4D97-AF65-F5344CB8AC3E}">
        <p14:creationId xmlns:p14="http://schemas.microsoft.com/office/powerpoint/2010/main" val="201790185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5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5459C08-42F8-4C9D-B5E3-D752C05DD9A4}"/>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22DDD686-0111-40FB-9530-04B79C0BA4F9}"/>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A1B2DFE4-5987-4799-8704-1218409CB884}"/>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5F382B05-C2B2-4A03-B5BD-074747E89B6F}" type="slidenum">
              <a:rPr lang="en-AU" altLang="en-US"/>
              <a:pPr>
                <a:defRPr/>
              </a:pPr>
              <a:t>‹#›</a:t>
            </a:fld>
            <a:endParaRPr lang="en-AU" altLang="en-US"/>
          </a:p>
        </p:txBody>
      </p:sp>
    </p:spTree>
    <p:extLst>
      <p:ext uri="{BB962C8B-B14F-4D97-AF65-F5344CB8AC3E}">
        <p14:creationId xmlns:p14="http://schemas.microsoft.com/office/powerpoint/2010/main" val="1956943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NZ" dirty="0"/>
          </a:p>
        </p:txBody>
      </p:sp>
    </p:spTree>
    <p:extLst>
      <p:ext uri="{BB962C8B-B14F-4D97-AF65-F5344CB8AC3E}">
        <p14:creationId xmlns:p14="http://schemas.microsoft.com/office/powerpoint/2010/main" val="412568426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5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97EBDAD-A44E-4BF7-9D3A-B0F73F024241}"/>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592B84A8-09BE-4A01-9391-04FB219745C0}"/>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FBEFFF7D-6919-4641-ACED-E6EAA79BABCA}"/>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466EC9FF-90BD-4403-B982-2B8514B35B6C}" type="slidenum">
              <a:rPr lang="en-AU" altLang="en-US"/>
              <a:pPr>
                <a:defRPr/>
              </a:pPr>
              <a:t>‹#›</a:t>
            </a:fld>
            <a:endParaRPr lang="en-AU" altLang="en-US"/>
          </a:p>
        </p:txBody>
      </p:sp>
    </p:spTree>
    <p:extLst>
      <p:ext uri="{BB962C8B-B14F-4D97-AF65-F5344CB8AC3E}">
        <p14:creationId xmlns:p14="http://schemas.microsoft.com/office/powerpoint/2010/main" val="409759680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5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78CB7C2-ACB0-4DF9-95FE-0C6D0ACA03BC}"/>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B2DCE81C-C9AF-449E-A261-57E292BC93B6}"/>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F4834B24-D183-44CD-89C2-C8EB8653670B}"/>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CD0F4D95-BBDF-4222-8D3D-B73EA7DAACBD}" type="slidenum">
              <a:rPr lang="en-AU" altLang="en-US"/>
              <a:pPr>
                <a:defRPr/>
              </a:pPr>
              <a:t>‹#›</a:t>
            </a:fld>
            <a:endParaRPr lang="en-AU" altLang="en-US"/>
          </a:p>
        </p:txBody>
      </p:sp>
    </p:spTree>
    <p:extLst>
      <p:ext uri="{BB962C8B-B14F-4D97-AF65-F5344CB8AC3E}">
        <p14:creationId xmlns:p14="http://schemas.microsoft.com/office/powerpoint/2010/main" val="294492175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NZ"/>
          </a:p>
        </p:txBody>
      </p:sp>
      <p:sp>
        <p:nvSpPr>
          <p:cNvPr id="4" name="Rectangle 4">
            <a:extLst>
              <a:ext uri="{FF2B5EF4-FFF2-40B4-BE49-F238E27FC236}">
                <a16:creationId xmlns:a16="http://schemas.microsoft.com/office/drawing/2014/main" id="{872AE24B-D3F7-4E62-842B-851789427B55}"/>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ct val="20000"/>
              </a:spcBef>
              <a:spcAft>
                <a:spcPts val="0"/>
              </a:spcAft>
              <a:buClr>
                <a:srgbClr val="071663"/>
              </a:buClr>
              <a:buFont typeface="Wingdings" pitchFamily="2" charset="2"/>
              <a:buChar char="q"/>
              <a:defRPr>
                <a:latin typeface="+mn-lt"/>
                <a:cs typeface="+mn-cs"/>
              </a:defRPr>
            </a:lvl1pPr>
          </a:lstStyle>
          <a:p>
            <a:pPr>
              <a:defRPr/>
            </a:pPr>
            <a:endParaRPr lang="en-US"/>
          </a:p>
        </p:txBody>
      </p:sp>
      <p:sp>
        <p:nvSpPr>
          <p:cNvPr id="5" name="Rectangle 5">
            <a:extLst>
              <a:ext uri="{FF2B5EF4-FFF2-40B4-BE49-F238E27FC236}">
                <a16:creationId xmlns:a16="http://schemas.microsoft.com/office/drawing/2014/main" id="{13AA9FBD-72EF-4992-8F99-580CACF02725}"/>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ct val="20000"/>
              </a:spcBef>
              <a:spcAft>
                <a:spcPts val="0"/>
              </a:spcAft>
              <a:buClr>
                <a:srgbClr val="071663"/>
              </a:buClr>
              <a:buFont typeface="Wingdings" pitchFamily="2" charset="2"/>
              <a:buChar char="q"/>
              <a:defRPr>
                <a:latin typeface="+mn-lt"/>
                <a:cs typeface="+mn-cs"/>
              </a:defRPr>
            </a:lvl1pPr>
          </a:lstStyle>
          <a:p>
            <a:pPr>
              <a:defRPr/>
            </a:pPr>
            <a:endParaRPr lang="en-US"/>
          </a:p>
        </p:txBody>
      </p:sp>
      <p:sp>
        <p:nvSpPr>
          <p:cNvPr id="6" name="Rectangle 6">
            <a:extLst>
              <a:ext uri="{FF2B5EF4-FFF2-40B4-BE49-F238E27FC236}">
                <a16:creationId xmlns:a16="http://schemas.microsoft.com/office/drawing/2014/main" id="{D1BDFB8C-7F95-43FA-9ECC-6F2A86B6EB50}"/>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spcBef>
                <a:spcPct val="20000"/>
              </a:spcBef>
              <a:buClr>
                <a:srgbClr val="071663"/>
              </a:buClr>
              <a:buFont typeface="Wingdings" panose="05000000000000000000" pitchFamily="2" charset="2"/>
              <a:buChar char="q"/>
              <a:defRPr>
                <a:latin typeface="Calibri" panose="020F0502020204030204" pitchFamily="34" charset="0"/>
              </a:defRPr>
            </a:lvl1pPr>
          </a:lstStyle>
          <a:p>
            <a:pPr>
              <a:defRPr/>
            </a:pPr>
            <a:fld id="{CB945AC2-173C-42DA-8EF0-0CC61294B766}" type="slidenum">
              <a:rPr lang="en-US" altLang="en-US"/>
              <a:pPr>
                <a:defRPr/>
              </a:pPr>
              <a:t>‹#›</a:t>
            </a:fld>
            <a:endParaRPr lang="en-US" altLang="en-US"/>
          </a:p>
        </p:txBody>
      </p:sp>
    </p:spTree>
    <p:extLst>
      <p:ext uri="{BB962C8B-B14F-4D97-AF65-F5344CB8AC3E}">
        <p14:creationId xmlns:p14="http://schemas.microsoft.com/office/powerpoint/2010/main" val="192023405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5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FC24F64-D3F2-49B9-9DB9-3F5AA1D59037}"/>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AA010042-AA5D-427C-9D13-0DC8D56C9181}"/>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5B1EB312-835C-4F34-8D0C-FA1657E16B62}"/>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A35C8296-DA7C-487C-9A39-722A763CDCAC}" type="slidenum">
              <a:rPr lang="en-AU" altLang="en-US"/>
              <a:pPr>
                <a:defRPr/>
              </a:pPr>
              <a:t>‹#›</a:t>
            </a:fld>
            <a:endParaRPr lang="en-AU" altLang="en-US"/>
          </a:p>
        </p:txBody>
      </p:sp>
    </p:spTree>
    <p:extLst>
      <p:ext uri="{BB962C8B-B14F-4D97-AF65-F5344CB8AC3E}">
        <p14:creationId xmlns:p14="http://schemas.microsoft.com/office/powerpoint/2010/main" val="393104613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5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03044A8-29D4-44F3-BDD7-BC6A8653B755}"/>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7C951669-4227-4038-A155-22B74215C14C}"/>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87FCB32B-6CAD-489C-86EE-B4BC2A77A130}"/>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D31602F9-CB57-49C6-A7D3-E785FAACC529}" type="slidenum">
              <a:rPr lang="en-AU" altLang="en-US"/>
              <a:pPr>
                <a:defRPr/>
              </a:pPr>
              <a:t>‹#›</a:t>
            </a:fld>
            <a:endParaRPr lang="en-AU" altLang="en-US"/>
          </a:p>
        </p:txBody>
      </p:sp>
    </p:spTree>
    <p:extLst>
      <p:ext uri="{BB962C8B-B14F-4D97-AF65-F5344CB8AC3E}">
        <p14:creationId xmlns:p14="http://schemas.microsoft.com/office/powerpoint/2010/main" val="267584262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6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F663BAF-69D4-47FC-AD83-B94C82BCA05C}"/>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A7706B36-D3C2-4C1E-B27F-9AC74275B762}"/>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16A3E0B1-DF32-4309-B26F-00902D3E3E4A}"/>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E3687667-3D51-424D-9AEF-31634D0E36B3}" type="slidenum">
              <a:rPr lang="en-AU" altLang="en-US"/>
              <a:pPr>
                <a:defRPr/>
              </a:pPr>
              <a:t>‹#›</a:t>
            </a:fld>
            <a:endParaRPr lang="en-AU" altLang="en-US"/>
          </a:p>
        </p:txBody>
      </p:sp>
    </p:spTree>
    <p:extLst>
      <p:ext uri="{BB962C8B-B14F-4D97-AF65-F5344CB8AC3E}">
        <p14:creationId xmlns:p14="http://schemas.microsoft.com/office/powerpoint/2010/main" val="109751035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6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308D35D-1FF3-4382-A96D-E79894334B41}"/>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D6CBB2F6-8121-4017-8006-51AA0F1B6CC5}"/>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2BBBD88B-F845-4E7D-BA87-2593BB9AC1A2}"/>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8F343210-8211-46E2-906C-5A4BF36D264B}" type="slidenum">
              <a:rPr lang="en-AU" altLang="en-US"/>
              <a:pPr>
                <a:defRPr/>
              </a:pPr>
              <a:t>‹#›</a:t>
            </a:fld>
            <a:endParaRPr lang="en-AU" altLang="en-US"/>
          </a:p>
        </p:txBody>
      </p:sp>
    </p:spTree>
    <p:extLst>
      <p:ext uri="{BB962C8B-B14F-4D97-AF65-F5344CB8AC3E}">
        <p14:creationId xmlns:p14="http://schemas.microsoft.com/office/powerpoint/2010/main" val="328357613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6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101E005-52BC-47CF-8537-45987443209B}"/>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C683EE4E-2A51-42FE-813F-104C228E06C3}"/>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BB1E4B19-2F3E-4C2B-A223-AD6EF53231EA}"/>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486CE957-BE65-415E-8585-623A9EE36B24}" type="slidenum">
              <a:rPr lang="en-AU" altLang="en-US"/>
              <a:pPr>
                <a:defRPr/>
              </a:pPr>
              <a:t>‹#›</a:t>
            </a:fld>
            <a:endParaRPr lang="en-AU" altLang="en-US"/>
          </a:p>
        </p:txBody>
      </p:sp>
    </p:spTree>
    <p:extLst>
      <p:ext uri="{BB962C8B-B14F-4D97-AF65-F5344CB8AC3E}">
        <p14:creationId xmlns:p14="http://schemas.microsoft.com/office/powerpoint/2010/main" val="201015636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6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033191B-5FCE-4CD6-98FD-BD2EC94690DE}"/>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58CA1F3A-D84C-44D1-AEDC-464E79C74B3B}"/>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427A3141-B46D-45A4-87C8-72BBB6D52193}"/>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D683EF55-721E-4D84-B6C9-F029A1B749CE}" type="slidenum">
              <a:rPr lang="en-AU" altLang="en-US"/>
              <a:pPr>
                <a:defRPr/>
              </a:pPr>
              <a:t>‹#›</a:t>
            </a:fld>
            <a:endParaRPr lang="en-AU" altLang="en-US"/>
          </a:p>
        </p:txBody>
      </p:sp>
    </p:spTree>
    <p:extLst>
      <p:ext uri="{BB962C8B-B14F-4D97-AF65-F5344CB8AC3E}">
        <p14:creationId xmlns:p14="http://schemas.microsoft.com/office/powerpoint/2010/main" val="368730696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6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048B3D6-E50B-4416-82DF-5C6A7186254C}"/>
              </a:ext>
            </a:extLst>
          </p:cNvPr>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Rectangle 5">
            <a:extLst>
              <a:ext uri="{FF2B5EF4-FFF2-40B4-BE49-F238E27FC236}">
                <a16:creationId xmlns:a16="http://schemas.microsoft.com/office/drawing/2014/main" id="{463E1C61-E754-4F8A-A977-5EF3E6D1D254}"/>
              </a:ext>
            </a:extLst>
          </p:cNvPr>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6" name="Rectangle 6">
            <a:extLst>
              <a:ext uri="{FF2B5EF4-FFF2-40B4-BE49-F238E27FC236}">
                <a16:creationId xmlns:a16="http://schemas.microsoft.com/office/drawing/2014/main" id="{48654F56-D2E9-4881-BA2C-004EB816A2FF}"/>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defRPr>
            </a:lvl1pPr>
          </a:lstStyle>
          <a:p>
            <a:pPr>
              <a:defRPr/>
            </a:pPr>
            <a:fld id="{E7F33687-F55F-4D0F-B47A-19EE8EF60F20}" type="slidenum">
              <a:rPr lang="en-AU" altLang="en-US"/>
              <a:pPr>
                <a:defRPr/>
              </a:pPr>
              <a:t>‹#›</a:t>
            </a:fld>
            <a:endParaRPr lang="en-AU" altLang="en-US"/>
          </a:p>
        </p:txBody>
      </p:sp>
    </p:spTree>
    <p:extLst>
      <p:ext uri="{BB962C8B-B14F-4D97-AF65-F5344CB8AC3E}">
        <p14:creationId xmlns:p14="http://schemas.microsoft.com/office/powerpoint/2010/main" val="3582717582"/>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38" Type="http://schemas.openxmlformats.org/officeDocument/2006/relationships/slideLayout" Target="../slideLayouts/slideLayout138.xml"/><Relationship Id="rId154" Type="http://schemas.openxmlformats.org/officeDocument/2006/relationships/slideLayout" Target="../slideLayouts/slideLayout154.xml"/><Relationship Id="rId159" Type="http://schemas.openxmlformats.org/officeDocument/2006/relationships/slideLayout" Target="../slideLayouts/slideLayout159.xml"/><Relationship Id="rId175" Type="http://schemas.openxmlformats.org/officeDocument/2006/relationships/slideLayout" Target="../slideLayouts/slideLayout175.xml"/><Relationship Id="rId170" Type="http://schemas.openxmlformats.org/officeDocument/2006/relationships/slideLayout" Target="../slideLayouts/slideLayout170.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28" Type="http://schemas.openxmlformats.org/officeDocument/2006/relationships/slideLayout" Target="../slideLayouts/slideLayout128.xml"/><Relationship Id="rId144" Type="http://schemas.openxmlformats.org/officeDocument/2006/relationships/slideLayout" Target="../slideLayouts/slideLayout144.xml"/><Relationship Id="rId149" Type="http://schemas.openxmlformats.org/officeDocument/2006/relationships/slideLayout" Target="../slideLayouts/slideLayout14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160" Type="http://schemas.openxmlformats.org/officeDocument/2006/relationships/slideLayout" Target="../slideLayouts/slideLayout160.xml"/><Relationship Id="rId165" Type="http://schemas.openxmlformats.org/officeDocument/2006/relationships/slideLayout" Target="../slideLayouts/slideLayout165.xml"/><Relationship Id="rId181" Type="http://schemas.openxmlformats.org/officeDocument/2006/relationships/slideLayout" Target="../slideLayouts/slideLayout181.xml"/><Relationship Id="rId186" Type="http://schemas.openxmlformats.org/officeDocument/2006/relationships/image" Target="../media/image4.jpeg"/><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18" Type="http://schemas.openxmlformats.org/officeDocument/2006/relationships/slideLayout" Target="../slideLayouts/slideLayout118.xml"/><Relationship Id="rId134" Type="http://schemas.openxmlformats.org/officeDocument/2006/relationships/slideLayout" Target="../slideLayouts/slideLayout134.xml"/><Relationship Id="rId139" Type="http://schemas.openxmlformats.org/officeDocument/2006/relationships/slideLayout" Target="../slideLayouts/slideLayout13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50" Type="http://schemas.openxmlformats.org/officeDocument/2006/relationships/slideLayout" Target="../slideLayouts/slideLayout150.xml"/><Relationship Id="rId155" Type="http://schemas.openxmlformats.org/officeDocument/2006/relationships/slideLayout" Target="../slideLayouts/slideLayout155.xml"/><Relationship Id="rId171" Type="http://schemas.openxmlformats.org/officeDocument/2006/relationships/slideLayout" Target="../slideLayouts/slideLayout171.xml"/><Relationship Id="rId176" Type="http://schemas.openxmlformats.org/officeDocument/2006/relationships/slideLayout" Target="../slideLayouts/slideLayout176.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124" Type="http://schemas.openxmlformats.org/officeDocument/2006/relationships/slideLayout" Target="../slideLayouts/slideLayout124.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40" Type="http://schemas.openxmlformats.org/officeDocument/2006/relationships/slideLayout" Target="../slideLayouts/slideLayout140.xml"/><Relationship Id="rId145" Type="http://schemas.openxmlformats.org/officeDocument/2006/relationships/slideLayout" Target="../slideLayouts/slideLayout145.xml"/><Relationship Id="rId161" Type="http://schemas.openxmlformats.org/officeDocument/2006/relationships/slideLayout" Target="../slideLayouts/slideLayout161.xml"/><Relationship Id="rId166" Type="http://schemas.openxmlformats.org/officeDocument/2006/relationships/slideLayout" Target="../slideLayouts/slideLayout166.xml"/><Relationship Id="rId18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130" Type="http://schemas.openxmlformats.org/officeDocument/2006/relationships/slideLayout" Target="../slideLayouts/slideLayout130.xml"/><Relationship Id="rId135" Type="http://schemas.openxmlformats.org/officeDocument/2006/relationships/slideLayout" Target="../slideLayouts/slideLayout135.xml"/><Relationship Id="rId151" Type="http://schemas.openxmlformats.org/officeDocument/2006/relationships/slideLayout" Target="../slideLayouts/slideLayout151.xml"/><Relationship Id="rId156" Type="http://schemas.openxmlformats.org/officeDocument/2006/relationships/slideLayout" Target="../slideLayouts/slideLayout156.xml"/><Relationship Id="rId177" Type="http://schemas.openxmlformats.org/officeDocument/2006/relationships/slideLayout" Target="../slideLayouts/slideLayout177.xml"/><Relationship Id="rId4" Type="http://schemas.openxmlformats.org/officeDocument/2006/relationships/slideLayout" Target="../slideLayouts/slideLayout4.xml"/><Relationship Id="rId9" Type="http://schemas.openxmlformats.org/officeDocument/2006/relationships/slideLayout" Target="../slideLayouts/slideLayout9.xml"/><Relationship Id="rId172" Type="http://schemas.openxmlformats.org/officeDocument/2006/relationships/slideLayout" Target="../slideLayouts/slideLayout172.xml"/><Relationship Id="rId180" Type="http://schemas.openxmlformats.org/officeDocument/2006/relationships/slideLayout" Target="../slideLayouts/slideLayout180.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141" Type="http://schemas.openxmlformats.org/officeDocument/2006/relationships/slideLayout" Target="../slideLayouts/slideLayout141.xml"/><Relationship Id="rId146" Type="http://schemas.openxmlformats.org/officeDocument/2006/relationships/slideLayout" Target="../slideLayouts/slideLayout146.xml"/><Relationship Id="rId167" Type="http://schemas.openxmlformats.org/officeDocument/2006/relationships/slideLayout" Target="../slideLayouts/slideLayout167.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162" Type="http://schemas.openxmlformats.org/officeDocument/2006/relationships/slideLayout" Target="../slideLayouts/slideLayout162.xml"/><Relationship Id="rId183" Type="http://schemas.openxmlformats.org/officeDocument/2006/relationships/image" Target="../media/image1.png"/><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slideLayout" Target="../slideLayouts/slideLayout136.xml"/><Relationship Id="rId157" Type="http://schemas.openxmlformats.org/officeDocument/2006/relationships/slideLayout" Target="../slideLayouts/slideLayout157.xml"/><Relationship Id="rId178" Type="http://schemas.openxmlformats.org/officeDocument/2006/relationships/slideLayout" Target="../slideLayouts/slideLayout178.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52" Type="http://schemas.openxmlformats.org/officeDocument/2006/relationships/slideLayout" Target="../slideLayouts/slideLayout152.xml"/><Relationship Id="rId173" Type="http://schemas.openxmlformats.org/officeDocument/2006/relationships/slideLayout" Target="../slideLayouts/slideLayout173.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168" Type="http://schemas.openxmlformats.org/officeDocument/2006/relationships/slideLayout" Target="../slideLayouts/slideLayout16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slideLayout" Target="../slideLayouts/slideLayout142.xml"/><Relationship Id="rId163" Type="http://schemas.openxmlformats.org/officeDocument/2006/relationships/slideLayout" Target="../slideLayouts/slideLayout163.xml"/><Relationship Id="rId184" Type="http://schemas.openxmlformats.org/officeDocument/2006/relationships/image" Target="../media/image2.jpeg"/><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158" Type="http://schemas.openxmlformats.org/officeDocument/2006/relationships/slideLayout" Target="../slideLayouts/slideLayout158.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53" Type="http://schemas.openxmlformats.org/officeDocument/2006/relationships/slideLayout" Target="../slideLayouts/slideLayout153.xml"/><Relationship Id="rId174" Type="http://schemas.openxmlformats.org/officeDocument/2006/relationships/slideLayout" Target="../slideLayouts/slideLayout174.xml"/><Relationship Id="rId179" Type="http://schemas.openxmlformats.org/officeDocument/2006/relationships/slideLayout" Target="../slideLayouts/slideLayout179.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43" Type="http://schemas.openxmlformats.org/officeDocument/2006/relationships/slideLayout" Target="../slideLayouts/slideLayout143.xml"/><Relationship Id="rId148" Type="http://schemas.openxmlformats.org/officeDocument/2006/relationships/slideLayout" Target="../slideLayouts/slideLayout148.xml"/><Relationship Id="rId164" Type="http://schemas.openxmlformats.org/officeDocument/2006/relationships/slideLayout" Target="../slideLayouts/slideLayout164.xml"/><Relationship Id="rId169" Type="http://schemas.openxmlformats.org/officeDocument/2006/relationships/slideLayout" Target="../slideLayouts/slideLayout169.xml"/><Relationship Id="rId185"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4E955B4-F3BC-483B-9335-29A4836FAEAF}"/>
              </a:ext>
            </a:extLst>
          </p:cNvPr>
          <p:cNvSpPr>
            <a:spLocks noGrp="1"/>
          </p:cNvSpPr>
          <p:nvPr>
            <p:ph type="title"/>
          </p:nvPr>
        </p:nvSpPr>
        <p:spPr bwMode="auto">
          <a:xfrm>
            <a:off x="457200" y="549275"/>
            <a:ext cx="82296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 Click to edit Master title style</a:t>
            </a:r>
            <a:endParaRPr lang="en-NZ" altLang="en-US"/>
          </a:p>
        </p:txBody>
      </p:sp>
      <p:sp>
        <p:nvSpPr>
          <p:cNvPr id="1027" name="Text Placeholder 2">
            <a:extLst>
              <a:ext uri="{FF2B5EF4-FFF2-40B4-BE49-F238E27FC236}">
                <a16:creationId xmlns:a16="http://schemas.microsoft.com/office/drawing/2014/main" id="{5C5E8754-3731-4549-9D16-994CF0DD5273}"/>
              </a:ext>
            </a:extLst>
          </p:cNvPr>
          <p:cNvSpPr>
            <a:spLocks noGrp="1"/>
          </p:cNvSpPr>
          <p:nvPr>
            <p:ph type="body" idx="1"/>
          </p:nvPr>
        </p:nvSpPr>
        <p:spPr bwMode="auto">
          <a:xfrm>
            <a:off x="457200" y="1600200"/>
            <a:ext cx="8229600"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1"/>
            <a:r>
              <a:rPr lang="en-US" altLang="en-US"/>
              <a:t>Asdlfjksd;lf</a:t>
            </a:r>
          </a:p>
          <a:p>
            <a:pPr lvl="2"/>
            <a:r>
              <a:rPr lang="en-US" altLang="en-US"/>
              <a:t>Third level</a:t>
            </a:r>
          </a:p>
          <a:p>
            <a:pPr lvl="3"/>
            <a:r>
              <a:rPr lang="en-US" altLang="en-US"/>
              <a:t>Fourth level</a:t>
            </a:r>
          </a:p>
          <a:p>
            <a:pPr lvl="4"/>
            <a:r>
              <a:rPr lang="en-US" altLang="en-US"/>
              <a:t>Fifth level</a:t>
            </a:r>
            <a:endParaRPr lang="en-NZ" altLang="en-US"/>
          </a:p>
        </p:txBody>
      </p:sp>
      <p:grpSp>
        <p:nvGrpSpPr>
          <p:cNvPr id="1028" name="Group 3">
            <a:extLst>
              <a:ext uri="{FF2B5EF4-FFF2-40B4-BE49-F238E27FC236}">
                <a16:creationId xmlns:a16="http://schemas.microsoft.com/office/drawing/2014/main" id="{36ECFBF0-85DF-4337-8BD6-B1B0D4EA14D8}"/>
              </a:ext>
            </a:extLst>
          </p:cNvPr>
          <p:cNvGrpSpPr>
            <a:grpSpLocks/>
          </p:cNvGrpSpPr>
          <p:nvPr/>
        </p:nvGrpSpPr>
        <p:grpSpPr bwMode="auto">
          <a:xfrm>
            <a:off x="315913" y="6162675"/>
            <a:ext cx="8532812" cy="0"/>
            <a:chOff x="204" y="3793"/>
            <a:chExt cx="5375" cy="0"/>
          </a:xfrm>
        </p:grpSpPr>
        <p:sp>
          <p:nvSpPr>
            <p:cNvPr id="1033" name="Line 10">
              <a:extLst>
                <a:ext uri="{FF2B5EF4-FFF2-40B4-BE49-F238E27FC236}">
                  <a16:creationId xmlns:a16="http://schemas.microsoft.com/office/drawing/2014/main" id="{BCE51A99-C8A4-414E-AC8F-F7A28970F232}"/>
                </a:ext>
              </a:extLst>
            </p:cNvPr>
            <p:cNvSpPr>
              <a:spLocks noChangeShapeType="1"/>
            </p:cNvSpPr>
            <p:nvPr/>
          </p:nvSpPr>
          <p:spPr bwMode="auto">
            <a:xfrm>
              <a:off x="204" y="3793"/>
              <a:ext cx="926" cy="0"/>
            </a:xfrm>
            <a:prstGeom prst="line">
              <a:avLst/>
            </a:prstGeom>
            <a:noFill/>
            <a:ln w="9525">
              <a:solidFill>
                <a:srgbClr val="AFBD21"/>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1034" name="Line 11">
              <a:extLst>
                <a:ext uri="{FF2B5EF4-FFF2-40B4-BE49-F238E27FC236}">
                  <a16:creationId xmlns:a16="http://schemas.microsoft.com/office/drawing/2014/main" id="{79C8B31D-16E0-438F-AE12-64930F4A57B5}"/>
                </a:ext>
              </a:extLst>
            </p:cNvPr>
            <p:cNvSpPr>
              <a:spLocks noChangeShapeType="1"/>
            </p:cNvSpPr>
            <p:nvPr/>
          </p:nvSpPr>
          <p:spPr bwMode="auto">
            <a:xfrm>
              <a:off x="1175" y="3793"/>
              <a:ext cx="4404" cy="0"/>
            </a:xfrm>
            <a:prstGeom prst="line">
              <a:avLst/>
            </a:prstGeom>
            <a:noFill/>
            <a:ln w="9525">
              <a:solidFill>
                <a:srgbClr val="00456A"/>
              </a:solidFill>
              <a:round/>
              <a:headEnd/>
              <a:tailEnd/>
            </a:ln>
            <a:extLst>
              <a:ext uri="{909E8E84-426E-40DD-AFC4-6F175D3DCCD1}">
                <a14:hiddenFill xmlns:a14="http://schemas.microsoft.com/office/drawing/2010/main">
                  <a:noFill/>
                </a14:hiddenFill>
              </a:ext>
            </a:extLst>
          </p:spPr>
          <p:txBody>
            <a:bodyPr/>
            <a:lstStyle/>
            <a:p>
              <a:endParaRPr lang="en-NZ"/>
            </a:p>
          </p:txBody>
        </p:sp>
      </p:grpSp>
      <p:pic>
        <p:nvPicPr>
          <p:cNvPr id="1029" name="Picture 23" descr="BG2">
            <a:extLst>
              <a:ext uri="{FF2B5EF4-FFF2-40B4-BE49-F238E27FC236}">
                <a16:creationId xmlns:a16="http://schemas.microsoft.com/office/drawing/2014/main" id="{98125683-09A7-4ADC-885A-C31619E432AE}"/>
              </a:ext>
            </a:extLst>
          </p:cNvPr>
          <p:cNvPicPr>
            <a:picLocks noChangeAspect="1" noChangeArrowheads="1"/>
          </p:cNvPicPr>
          <p:nvPr/>
        </p:nvPicPr>
        <p:blipFill>
          <a:blip r:embed="rId183">
            <a:extLst>
              <a:ext uri="{28A0092B-C50C-407E-A947-70E740481C1C}">
                <a14:useLocalDpi xmlns:a14="http://schemas.microsoft.com/office/drawing/2010/main" val="0"/>
              </a:ext>
            </a:extLst>
          </a:blip>
          <a:srcRect t="44409" b="51682"/>
          <a:stretch>
            <a:fillRect/>
          </a:stretch>
        </p:blipFill>
        <p:spPr bwMode="auto">
          <a:xfrm>
            <a:off x="250825" y="260350"/>
            <a:ext cx="85693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1" descr="NZTA Logo RGB.jpg">
            <a:extLst>
              <a:ext uri="{FF2B5EF4-FFF2-40B4-BE49-F238E27FC236}">
                <a16:creationId xmlns:a16="http://schemas.microsoft.com/office/drawing/2014/main" id="{1637DDE4-FB93-4ABB-81DC-8CB74B1B111F}"/>
              </a:ext>
            </a:extLst>
          </p:cNvPr>
          <p:cNvPicPr>
            <a:picLocks noChangeAspect="1"/>
          </p:cNvPicPr>
          <p:nvPr/>
        </p:nvPicPr>
        <p:blipFill>
          <a:blip r:embed="rId184">
            <a:extLst>
              <a:ext uri="{28A0092B-C50C-407E-A947-70E740481C1C}">
                <a14:useLocalDpi xmlns:a14="http://schemas.microsoft.com/office/drawing/2010/main" val="0"/>
              </a:ext>
            </a:extLst>
          </a:blip>
          <a:srcRect/>
          <a:stretch>
            <a:fillRect/>
          </a:stretch>
        </p:blipFill>
        <p:spPr bwMode="auto">
          <a:xfrm>
            <a:off x="225425" y="6280150"/>
            <a:ext cx="138112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9" descr="SaferJouneys_grey.jpg">
            <a:extLst>
              <a:ext uri="{FF2B5EF4-FFF2-40B4-BE49-F238E27FC236}">
                <a16:creationId xmlns:a16="http://schemas.microsoft.com/office/drawing/2014/main" id="{7FC15494-2323-40D2-8812-DFA1010A3B36}"/>
              </a:ext>
            </a:extLst>
          </p:cNvPr>
          <p:cNvPicPr>
            <a:picLocks noChangeAspect="1"/>
          </p:cNvPicPr>
          <p:nvPr/>
        </p:nvPicPr>
        <p:blipFill>
          <a:blip r:embed="rId185">
            <a:extLst>
              <a:ext uri="{28A0092B-C50C-407E-A947-70E740481C1C}">
                <a14:useLocalDpi xmlns:a14="http://schemas.microsoft.com/office/drawing/2010/main" val="0"/>
              </a:ext>
            </a:extLst>
          </a:blip>
          <a:srcRect/>
          <a:stretch>
            <a:fillRect/>
          </a:stretch>
        </p:blipFill>
        <p:spPr bwMode="auto">
          <a:xfrm>
            <a:off x="4251325" y="6316663"/>
            <a:ext cx="6413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2" descr="newzealand government_NZTA CMYK C.jpg">
            <a:extLst>
              <a:ext uri="{FF2B5EF4-FFF2-40B4-BE49-F238E27FC236}">
                <a16:creationId xmlns:a16="http://schemas.microsoft.com/office/drawing/2014/main" id="{B98AACFA-942A-4A69-B6B6-938D79A4A74B}"/>
              </a:ext>
            </a:extLst>
          </p:cNvPr>
          <p:cNvPicPr>
            <a:picLocks noChangeAspect="1"/>
          </p:cNvPicPr>
          <p:nvPr/>
        </p:nvPicPr>
        <p:blipFill>
          <a:blip r:embed="rId186">
            <a:extLst>
              <a:ext uri="{28A0092B-C50C-407E-A947-70E740481C1C}">
                <a14:useLocalDpi xmlns:a14="http://schemas.microsoft.com/office/drawing/2010/main" val="0"/>
              </a:ext>
            </a:extLst>
          </a:blip>
          <a:srcRect/>
          <a:stretch>
            <a:fillRect/>
          </a:stretch>
        </p:blipFill>
        <p:spPr bwMode="auto">
          <a:xfrm>
            <a:off x="7629525" y="6438900"/>
            <a:ext cx="1225550"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9204" r:id="rId1"/>
    <p:sldLayoutId id="2147499205" r:id="rId2"/>
    <p:sldLayoutId id="2147499192" r:id="rId3"/>
    <p:sldLayoutId id="2147499193" r:id="rId4"/>
    <p:sldLayoutId id="2147499194" r:id="rId5"/>
    <p:sldLayoutId id="2147499195" r:id="rId6"/>
    <p:sldLayoutId id="2147499196" r:id="rId7"/>
    <p:sldLayoutId id="2147499197" r:id="rId8"/>
    <p:sldLayoutId id="2147499198" r:id="rId9"/>
    <p:sldLayoutId id="2147499206" r:id="rId10"/>
    <p:sldLayoutId id="2147499199" r:id="rId11"/>
    <p:sldLayoutId id="2147499200" r:id="rId12"/>
    <p:sldLayoutId id="2147499201" r:id="rId13"/>
    <p:sldLayoutId id="2147499202" r:id="rId14"/>
    <p:sldLayoutId id="2147499207" r:id="rId15"/>
    <p:sldLayoutId id="2147499208" r:id="rId16"/>
    <p:sldLayoutId id="2147499209" r:id="rId17"/>
    <p:sldLayoutId id="2147499210" r:id="rId18"/>
    <p:sldLayoutId id="2147499211" r:id="rId19"/>
    <p:sldLayoutId id="2147499212" r:id="rId20"/>
    <p:sldLayoutId id="2147499213" r:id="rId21"/>
    <p:sldLayoutId id="2147499214" r:id="rId22"/>
    <p:sldLayoutId id="2147499215" r:id="rId23"/>
    <p:sldLayoutId id="2147499216" r:id="rId24"/>
    <p:sldLayoutId id="2147499217" r:id="rId25"/>
    <p:sldLayoutId id="2147499218" r:id="rId26"/>
    <p:sldLayoutId id="2147499219" r:id="rId27"/>
    <p:sldLayoutId id="2147499220" r:id="rId28"/>
    <p:sldLayoutId id="2147499221" r:id="rId29"/>
    <p:sldLayoutId id="2147499222" r:id="rId30"/>
    <p:sldLayoutId id="2147499223" r:id="rId31"/>
    <p:sldLayoutId id="2147499224" r:id="rId32"/>
    <p:sldLayoutId id="2147499225" r:id="rId33"/>
    <p:sldLayoutId id="2147499226" r:id="rId34"/>
    <p:sldLayoutId id="2147499227" r:id="rId35"/>
    <p:sldLayoutId id="2147499228" r:id="rId36"/>
    <p:sldLayoutId id="2147499229" r:id="rId37"/>
    <p:sldLayoutId id="2147499230" r:id="rId38"/>
    <p:sldLayoutId id="2147499231" r:id="rId39"/>
    <p:sldLayoutId id="2147499232" r:id="rId40"/>
    <p:sldLayoutId id="2147499233" r:id="rId41"/>
    <p:sldLayoutId id="2147499234" r:id="rId42"/>
    <p:sldLayoutId id="2147499235" r:id="rId43"/>
    <p:sldLayoutId id="2147499236" r:id="rId44"/>
    <p:sldLayoutId id="2147499237" r:id="rId45"/>
    <p:sldLayoutId id="2147499238" r:id="rId46"/>
    <p:sldLayoutId id="2147499239" r:id="rId47"/>
    <p:sldLayoutId id="2147499240" r:id="rId48"/>
    <p:sldLayoutId id="2147499241" r:id="rId49"/>
    <p:sldLayoutId id="2147499242" r:id="rId50"/>
    <p:sldLayoutId id="2147499243" r:id="rId51"/>
    <p:sldLayoutId id="2147499244" r:id="rId52"/>
    <p:sldLayoutId id="2147499245" r:id="rId53"/>
    <p:sldLayoutId id="2147499246" r:id="rId54"/>
    <p:sldLayoutId id="2147499247" r:id="rId55"/>
    <p:sldLayoutId id="2147499248" r:id="rId56"/>
    <p:sldLayoutId id="2147499249" r:id="rId57"/>
    <p:sldLayoutId id="2147499250" r:id="rId58"/>
    <p:sldLayoutId id="2147499251" r:id="rId59"/>
    <p:sldLayoutId id="2147499252" r:id="rId60"/>
    <p:sldLayoutId id="2147499253" r:id="rId61"/>
    <p:sldLayoutId id="2147499254" r:id="rId62"/>
    <p:sldLayoutId id="2147499255" r:id="rId63"/>
    <p:sldLayoutId id="2147499256" r:id="rId64"/>
    <p:sldLayoutId id="2147499257" r:id="rId65"/>
    <p:sldLayoutId id="2147499258" r:id="rId66"/>
    <p:sldLayoutId id="2147499259" r:id="rId67"/>
    <p:sldLayoutId id="2147499260" r:id="rId68"/>
    <p:sldLayoutId id="2147499203" r:id="rId69"/>
    <p:sldLayoutId id="2147499261" r:id="rId70"/>
    <p:sldLayoutId id="2147499262" r:id="rId71"/>
    <p:sldLayoutId id="2147499263" r:id="rId72"/>
    <p:sldLayoutId id="2147499264" r:id="rId73"/>
    <p:sldLayoutId id="2147499265" r:id="rId74"/>
    <p:sldLayoutId id="2147499266" r:id="rId75"/>
    <p:sldLayoutId id="2147499267" r:id="rId76"/>
    <p:sldLayoutId id="2147499268" r:id="rId77"/>
    <p:sldLayoutId id="2147499269" r:id="rId78"/>
    <p:sldLayoutId id="2147499270" r:id="rId79"/>
    <p:sldLayoutId id="2147499271" r:id="rId80"/>
    <p:sldLayoutId id="2147499272" r:id="rId81"/>
    <p:sldLayoutId id="2147499273" r:id="rId82"/>
    <p:sldLayoutId id="2147499274" r:id="rId83"/>
    <p:sldLayoutId id="2147499275" r:id="rId84"/>
    <p:sldLayoutId id="2147499276" r:id="rId85"/>
    <p:sldLayoutId id="2147499277" r:id="rId86"/>
    <p:sldLayoutId id="2147499278" r:id="rId87"/>
    <p:sldLayoutId id="2147499279" r:id="rId88"/>
    <p:sldLayoutId id="2147499280" r:id="rId89"/>
    <p:sldLayoutId id="2147499281" r:id="rId90"/>
    <p:sldLayoutId id="2147499282" r:id="rId91"/>
    <p:sldLayoutId id="2147499283" r:id="rId92"/>
    <p:sldLayoutId id="2147499284" r:id="rId93"/>
    <p:sldLayoutId id="2147499285" r:id="rId94"/>
    <p:sldLayoutId id="2147499286" r:id="rId95"/>
    <p:sldLayoutId id="2147499287" r:id="rId96"/>
    <p:sldLayoutId id="2147499288" r:id="rId97"/>
    <p:sldLayoutId id="2147499289" r:id="rId98"/>
    <p:sldLayoutId id="2147499290" r:id="rId99"/>
    <p:sldLayoutId id="2147499291" r:id="rId100"/>
    <p:sldLayoutId id="2147499292" r:id="rId101"/>
    <p:sldLayoutId id="2147499293" r:id="rId102"/>
    <p:sldLayoutId id="2147499294" r:id="rId103"/>
    <p:sldLayoutId id="2147499295" r:id="rId104"/>
    <p:sldLayoutId id="2147499296" r:id="rId105"/>
    <p:sldLayoutId id="2147499297" r:id="rId106"/>
    <p:sldLayoutId id="2147499298" r:id="rId107"/>
    <p:sldLayoutId id="2147499299" r:id="rId108"/>
    <p:sldLayoutId id="2147499300" r:id="rId109"/>
    <p:sldLayoutId id="2147499301" r:id="rId110"/>
    <p:sldLayoutId id="2147499302" r:id="rId111"/>
    <p:sldLayoutId id="2147499303" r:id="rId112"/>
    <p:sldLayoutId id="2147499304" r:id="rId113"/>
    <p:sldLayoutId id="2147499305" r:id="rId114"/>
    <p:sldLayoutId id="2147499306" r:id="rId115"/>
    <p:sldLayoutId id="2147499307" r:id="rId116"/>
    <p:sldLayoutId id="2147499308" r:id="rId117"/>
    <p:sldLayoutId id="2147499309" r:id="rId118"/>
    <p:sldLayoutId id="2147499310" r:id="rId119"/>
    <p:sldLayoutId id="2147499311" r:id="rId120"/>
    <p:sldLayoutId id="2147499312" r:id="rId121"/>
    <p:sldLayoutId id="2147499313" r:id="rId122"/>
    <p:sldLayoutId id="2147499314" r:id="rId123"/>
    <p:sldLayoutId id="2147499315" r:id="rId124"/>
    <p:sldLayoutId id="2147499316" r:id="rId125"/>
    <p:sldLayoutId id="2147499317" r:id="rId126"/>
    <p:sldLayoutId id="2147499318" r:id="rId127"/>
    <p:sldLayoutId id="2147499319" r:id="rId128"/>
    <p:sldLayoutId id="2147499320" r:id="rId129"/>
    <p:sldLayoutId id="2147499321" r:id="rId130"/>
    <p:sldLayoutId id="2147499322" r:id="rId131"/>
    <p:sldLayoutId id="2147499323" r:id="rId132"/>
    <p:sldLayoutId id="2147499324" r:id="rId133"/>
    <p:sldLayoutId id="2147499325" r:id="rId134"/>
    <p:sldLayoutId id="2147499326" r:id="rId135"/>
    <p:sldLayoutId id="2147499327" r:id="rId136"/>
    <p:sldLayoutId id="2147499328" r:id="rId137"/>
    <p:sldLayoutId id="2147499329" r:id="rId138"/>
    <p:sldLayoutId id="2147499330" r:id="rId139"/>
    <p:sldLayoutId id="2147499331" r:id="rId140"/>
    <p:sldLayoutId id="2147499332" r:id="rId141"/>
    <p:sldLayoutId id="2147499333" r:id="rId142"/>
    <p:sldLayoutId id="2147499334" r:id="rId143"/>
    <p:sldLayoutId id="2147499335" r:id="rId144"/>
    <p:sldLayoutId id="2147499336" r:id="rId145"/>
    <p:sldLayoutId id="2147499337" r:id="rId146"/>
    <p:sldLayoutId id="2147499338" r:id="rId147"/>
    <p:sldLayoutId id="2147499339" r:id="rId148"/>
    <p:sldLayoutId id="2147499340" r:id="rId149"/>
    <p:sldLayoutId id="2147499341" r:id="rId150"/>
    <p:sldLayoutId id="2147499342" r:id="rId151"/>
    <p:sldLayoutId id="2147499343" r:id="rId152"/>
    <p:sldLayoutId id="2147499344" r:id="rId153"/>
    <p:sldLayoutId id="2147499345" r:id="rId154"/>
    <p:sldLayoutId id="2147499346" r:id="rId155"/>
    <p:sldLayoutId id="2147499347" r:id="rId156"/>
    <p:sldLayoutId id="2147499348" r:id="rId157"/>
    <p:sldLayoutId id="2147499349" r:id="rId158"/>
    <p:sldLayoutId id="2147499350" r:id="rId159"/>
    <p:sldLayoutId id="2147499351" r:id="rId160"/>
    <p:sldLayoutId id="2147499352" r:id="rId161"/>
    <p:sldLayoutId id="2147499353" r:id="rId162"/>
    <p:sldLayoutId id="2147499354" r:id="rId163"/>
    <p:sldLayoutId id="2147499355" r:id="rId164"/>
    <p:sldLayoutId id="2147499356" r:id="rId165"/>
    <p:sldLayoutId id="2147499357" r:id="rId166"/>
    <p:sldLayoutId id="2147499358" r:id="rId167"/>
    <p:sldLayoutId id="2147499359" r:id="rId168"/>
    <p:sldLayoutId id="2147499360" r:id="rId169"/>
    <p:sldLayoutId id="2147499361" r:id="rId170"/>
    <p:sldLayoutId id="2147499362" r:id="rId171"/>
    <p:sldLayoutId id="2147499363" r:id="rId172"/>
    <p:sldLayoutId id="2147499364" r:id="rId173"/>
    <p:sldLayoutId id="2147499365" r:id="rId174"/>
    <p:sldLayoutId id="2147499366" r:id="rId175"/>
    <p:sldLayoutId id="2147499367" r:id="rId176"/>
    <p:sldLayoutId id="2147499368" r:id="rId177"/>
    <p:sldLayoutId id="2147499369" r:id="rId178"/>
    <p:sldLayoutId id="2147499370" r:id="rId179"/>
    <p:sldLayoutId id="2147499371" r:id="rId180"/>
    <p:sldLayoutId id="2147499372" r:id="rId181"/>
  </p:sldLayoutIdLst>
  <p:txStyles>
    <p:titleStyle>
      <a:lvl1pPr algn="l" rtl="0" eaLnBrk="0" fontAlgn="base" hangingPunct="0">
        <a:spcBef>
          <a:spcPct val="0"/>
        </a:spcBef>
        <a:spcAft>
          <a:spcPct val="0"/>
        </a:spcAft>
        <a:defRPr sz="3200" b="1" kern="1200">
          <a:solidFill>
            <a:srgbClr val="00456B"/>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456B"/>
          </a:solidFill>
          <a:latin typeface="Arial" pitchFamily="34" charset="0"/>
          <a:cs typeface="Arial" pitchFamily="34" charset="0"/>
        </a:defRPr>
      </a:lvl2pPr>
      <a:lvl3pPr algn="l" rtl="0" eaLnBrk="0" fontAlgn="base" hangingPunct="0">
        <a:spcBef>
          <a:spcPct val="0"/>
        </a:spcBef>
        <a:spcAft>
          <a:spcPct val="0"/>
        </a:spcAft>
        <a:defRPr sz="3200" b="1">
          <a:solidFill>
            <a:srgbClr val="00456B"/>
          </a:solidFill>
          <a:latin typeface="Arial" pitchFamily="34" charset="0"/>
          <a:cs typeface="Arial" pitchFamily="34" charset="0"/>
        </a:defRPr>
      </a:lvl3pPr>
      <a:lvl4pPr algn="l" rtl="0" eaLnBrk="0" fontAlgn="base" hangingPunct="0">
        <a:spcBef>
          <a:spcPct val="0"/>
        </a:spcBef>
        <a:spcAft>
          <a:spcPct val="0"/>
        </a:spcAft>
        <a:defRPr sz="3200" b="1">
          <a:solidFill>
            <a:srgbClr val="00456B"/>
          </a:solidFill>
          <a:latin typeface="Arial" pitchFamily="34" charset="0"/>
          <a:cs typeface="Arial" pitchFamily="34" charset="0"/>
        </a:defRPr>
      </a:lvl4pPr>
      <a:lvl5pPr algn="l" rtl="0" eaLnBrk="0" fontAlgn="base" hangingPunct="0">
        <a:spcBef>
          <a:spcPct val="0"/>
        </a:spcBef>
        <a:spcAft>
          <a:spcPct val="0"/>
        </a:spcAft>
        <a:defRPr sz="3200" b="1">
          <a:solidFill>
            <a:srgbClr val="00456B"/>
          </a:solidFill>
          <a:latin typeface="Arial" pitchFamily="34" charset="0"/>
          <a:cs typeface="Arial" pitchFamily="34" charset="0"/>
        </a:defRPr>
      </a:lvl5pPr>
      <a:lvl6pPr marL="457200" algn="l" rtl="0" fontAlgn="base">
        <a:spcBef>
          <a:spcPct val="0"/>
        </a:spcBef>
        <a:spcAft>
          <a:spcPct val="0"/>
        </a:spcAft>
        <a:defRPr sz="3200" b="1">
          <a:solidFill>
            <a:srgbClr val="00456B"/>
          </a:solidFill>
          <a:latin typeface="Arial" pitchFamily="34" charset="0"/>
          <a:cs typeface="Arial" pitchFamily="34" charset="0"/>
        </a:defRPr>
      </a:lvl6pPr>
      <a:lvl7pPr marL="914400" algn="l" rtl="0" fontAlgn="base">
        <a:spcBef>
          <a:spcPct val="0"/>
        </a:spcBef>
        <a:spcAft>
          <a:spcPct val="0"/>
        </a:spcAft>
        <a:defRPr sz="3200" b="1">
          <a:solidFill>
            <a:srgbClr val="00456B"/>
          </a:solidFill>
          <a:latin typeface="Arial" pitchFamily="34" charset="0"/>
          <a:cs typeface="Arial" pitchFamily="34" charset="0"/>
        </a:defRPr>
      </a:lvl7pPr>
      <a:lvl8pPr marL="1371600" algn="l" rtl="0" fontAlgn="base">
        <a:spcBef>
          <a:spcPct val="0"/>
        </a:spcBef>
        <a:spcAft>
          <a:spcPct val="0"/>
        </a:spcAft>
        <a:defRPr sz="3200" b="1">
          <a:solidFill>
            <a:srgbClr val="00456B"/>
          </a:solidFill>
          <a:latin typeface="Arial" pitchFamily="34" charset="0"/>
          <a:cs typeface="Arial" pitchFamily="34" charset="0"/>
        </a:defRPr>
      </a:lvl8pPr>
      <a:lvl9pPr marL="1828800" algn="l" rtl="0" fontAlgn="base">
        <a:spcBef>
          <a:spcPct val="0"/>
        </a:spcBef>
        <a:spcAft>
          <a:spcPct val="0"/>
        </a:spcAft>
        <a:defRPr sz="3200" b="1">
          <a:solidFill>
            <a:srgbClr val="00456B"/>
          </a:solidFill>
          <a:latin typeface="Arial" pitchFamily="34" charset="0"/>
          <a:cs typeface="Arial" pitchFamily="34" charset="0"/>
        </a:defRPr>
      </a:lvl9pPr>
    </p:titleStyle>
    <p:bodyStyle>
      <a:lvl1pPr marL="88900" algn="l" rtl="0" eaLnBrk="0" fontAlgn="base" hangingPunct="0">
        <a:spcBef>
          <a:spcPts val="600"/>
        </a:spcBef>
        <a:spcAft>
          <a:spcPts val="600"/>
        </a:spcAft>
        <a:buFont typeface="Arial" panose="020B0604020202020204" pitchFamily="34" charset="0"/>
        <a:defRPr sz="2400" kern="1200">
          <a:solidFill>
            <a:srgbClr val="00456B"/>
          </a:solidFill>
          <a:latin typeface="Arial" pitchFamily="34" charset="0"/>
          <a:ea typeface="+mn-ea"/>
          <a:cs typeface="Arial" pitchFamily="34" charset="0"/>
        </a:defRPr>
      </a:lvl1pPr>
      <a:lvl2pPr marL="361950" indent="-273050" algn="l" rtl="0" eaLnBrk="0" fontAlgn="base" hangingPunct="0">
        <a:spcBef>
          <a:spcPts val="600"/>
        </a:spcBef>
        <a:spcAft>
          <a:spcPts val="600"/>
        </a:spcAft>
        <a:buClr>
          <a:srgbClr val="AFBD21"/>
        </a:buClr>
        <a:buFont typeface="Arial" panose="020B0604020202020204" pitchFamily="34" charset="0"/>
        <a:buChar char="•"/>
        <a:defRPr sz="2400" kern="1200">
          <a:solidFill>
            <a:srgbClr val="00456B"/>
          </a:solidFill>
          <a:latin typeface="Arial" pitchFamily="34" charset="0"/>
          <a:ea typeface="+mn-ea"/>
          <a:cs typeface="Arial" pitchFamily="34" charset="0"/>
        </a:defRPr>
      </a:lvl2pPr>
      <a:lvl3pPr marL="625475" indent="-266700" algn="l" rtl="0" eaLnBrk="0" fontAlgn="base" hangingPunct="0">
        <a:spcBef>
          <a:spcPct val="20000"/>
        </a:spcBef>
        <a:spcAft>
          <a:spcPct val="0"/>
        </a:spcAft>
        <a:buClr>
          <a:srgbClr val="AFBD21"/>
        </a:buClr>
        <a:buFont typeface="Lucida Sans" panose="020B0602040502020204" pitchFamily="34" charset="0"/>
        <a:buChar char="–"/>
        <a:defRPr sz="2000" kern="1200">
          <a:solidFill>
            <a:srgbClr val="00456B"/>
          </a:solidFill>
          <a:latin typeface="Arial" pitchFamily="34" charset="0"/>
          <a:ea typeface="+mn-ea"/>
          <a:cs typeface="Arial" pitchFamily="34" charset="0"/>
        </a:defRPr>
      </a:lvl3pPr>
      <a:lvl4pPr marL="901700" indent="-279400" algn="l" rtl="0" eaLnBrk="0" fontAlgn="base" hangingPunct="0">
        <a:spcBef>
          <a:spcPct val="20000"/>
        </a:spcBef>
        <a:spcAft>
          <a:spcPct val="0"/>
        </a:spcAft>
        <a:buFont typeface="Arial" panose="020B0604020202020204" pitchFamily="34" charset="0"/>
        <a:buChar char="–"/>
        <a:defRPr kern="1200">
          <a:solidFill>
            <a:srgbClr val="00456B"/>
          </a:solidFill>
          <a:latin typeface="Arial" pitchFamily="34" charset="0"/>
          <a:ea typeface="+mn-ea"/>
          <a:cs typeface="Arial" pitchFamily="34" charset="0"/>
        </a:defRPr>
      </a:lvl4pPr>
      <a:lvl5pPr marL="1168400" indent="-266700" algn="l" rtl="0" eaLnBrk="0" fontAlgn="base" hangingPunct="0">
        <a:spcBef>
          <a:spcPct val="20000"/>
        </a:spcBef>
        <a:spcAft>
          <a:spcPct val="0"/>
        </a:spcAft>
        <a:buFont typeface="Arial" panose="020B0604020202020204" pitchFamily="34" charset="0"/>
        <a:buChar char="»"/>
        <a:defRPr sz="1600" kern="1200">
          <a:solidFill>
            <a:srgbClr val="00456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gif"/><Relationship Id="rId26" Type="http://schemas.openxmlformats.org/officeDocument/2006/relationships/image" Target="../media/image27.png"/><Relationship Id="rId3" Type="http://schemas.openxmlformats.org/officeDocument/2006/relationships/image" Target="../media/image5.png"/><Relationship Id="rId21" Type="http://schemas.openxmlformats.org/officeDocument/2006/relationships/image" Target="../media/image22.png"/><Relationship Id="rId34" Type="http://schemas.openxmlformats.org/officeDocument/2006/relationships/image" Target="../media/image3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6.png"/><Relationship Id="rId33" Type="http://schemas.openxmlformats.org/officeDocument/2006/relationships/image" Target="../media/image34.png"/><Relationship Id="rId38" Type="http://schemas.openxmlformats.org/officeDocument/2006/relationships/image" Target="../media/image39.png"/><Relationship Id="rId2" Type="http://schemas.openxmlformats.org/officeDocument/2006/relationships/notesSlide" Target="../notesSlides/notesSlide1.xml"/><Relationship Id="rId16" Type="http://schemas.openxmlformats.org/officeDocument/2006/relationships/image" Target="../media/image18.png"/><Relationship Id="rId20" Type="http://schemas.openxmlformats.org/officeDocument/2006/relationships/image" Target="../media/image21.png"/><Relationship Id="rId29" Type="http://schemas.openxmlformats.org/officeDocument/2006/relationships/image" Target="../media/image30.png"/><Relationship Id="rId1" Type="http://schemas.openxmlformats.org/officeDocument/2006/relationships/slideLayout" Target="../slideLayouts/slideLayout10.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5.png"/><Relationship Id="rId32" Type="http://schemas.openxmlformats.org/officeDocument/2006/relationships/image" Target="../media/image33.png"/><Relationship Id="rId37" Type="http://schemas.openxmlformats.org/officeDocument/2006/relationships/image" Target="../media/image38.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4.png"/><Relationship Id="rId28" Type="http://schemas.openxmlformats.org/officeDocument/2006/relationships/image" Target="../media/image29.png"/><Relationship Id="rId36" Type="http://schemas.openxmlformats.org/officeDocument/2006/relationships/image" Target="../media/image37.png"/><Relationship Id="rId10" Type="http://schemas.openxmlformats.org/officeDocument/2006/relationships/image" Target="../media/image12.png"/><Relationship Id="rId19" Type="http://schemas.openxmlformats.org/officeDocument/2006/relationships/image" Target="http://www.nzta.govt.nz/resources/traffic-control-devices-manual/sign-specifications/images/r03-14-nolabels.gif" TargetMode="External"/><Relationship Id="rId31" Type="http://schemas.openxmlformats.org/officeDocument/2006/relationships/image" Target="../media/image3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3.png"/><Relationship Id="rId27" Type="http://schemas.openxmlformats.org/officeDocument/2006/relationships/image" Target="../media/image28.png"/><Relationship Id="rId30" Type="http://schemas.openxmlformats.org/officeDocument/2006/relationships/image" Target="../media/image31.png"/><Relationship Id="rId35" Type="http://schemas.openxmlformats.org/officeDocument/2006/relationships/image" Target="../media/image36.png"/></Relationships>
</file>

<file path=ppt/slides/_rels/slide1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gif"/><Relationship Id="rId26" Type="http://schemas.openxmlformats.org/officeDocument/2006/relationships/image" Target="../media/image27.png"/><Relationship Id="rId3" Type="http://schemas.openxmlformats.org/officeDocument/2006/relationships/image" Target="../media/image5.png"/><Relationship Id="rId21" Type="http://schemas.openxmlformats.org/officeDocument/2006/relationships/image" Target="../media/image22.png"/><Relationship Id="rId34" Type="http://schemas.openxmlformats.org/officeDocument/2006/relationships/image" Target="../media/image3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6.png"/><Relationship Id="rId33" Type="http://schemas.openxmlformats.org/officeDocument/2006/relationships/image" Target="../media/image34.png"/><Relationship Id="rId38" Type="http://schemas.openxmlformats.org/officeDocument/2006/relationships/image" Target="../media/image39.png"/><Relationship Id="rId2" Type="http://schemas.openxmlformats.org/officeDocument/2006/relationships/notesSlide" Target="../notesSlides/notesSlide11.xml"/><Relationship Id="rId16" Type="http://schemas.openxmlformats.org/officeDocument/2006/relationships/image" Target="../media/image18.png"/><Relationship Id="rId20" Type="http://schemas.openxmlformats.org/officeDocument/2006/relationships/image" Target="../media/image21.png"/><Relationship Id="rId29" Type="http://schemas.openxmlformats.org/officeDocument/2006/relationships/image" Target="../media/image30.png"/><Relationship Id="rId1" Type="http://schemas.openxmlformats.org/officeDocument/2006/relationships/slideLayout" Target="../slideLayouts/slideLayout10.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5.png"/><Relationship Id="rId32" Type="http://schemas.openxmlformats.org/officeDocument/2006/relationships/image" Target="../media/image33.png"/><Relationship Id="rId37" Type="http://schemas.openxmlformats.org/officeDocument/2006/relationships/image" Target="../media/image38.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4.png"/><Relationship Id="rId28" Type="http://schemas.openxmlformats.org/officeDocument/2006/relationships/image" Target="../media/image29.png"/><Relationship Id="rId36" Type="http://schemas.openxmlformats.org/officeDocument/2006/relationships/image" Target="../media/image37.png"/><Relationship Id="rId10" Type="http://schemas.openxmlformats.org/officeDocument/2006/relationships/image" Target="../media/image12.png"/><Relationship Id="rId19" Type="http://schemas.openxmlformats.org/officeDocument/2006/relationships/image" Target="http://www.nzta.govt.nz/resources/traffic-control-devices-manual/sign-specifications/images/r03-14-nolabels.gif" TargetMode="External"/><Relationship Id="rId31" Type="http://schemas.openxmlformats.org/officeDocument/2006/relationships/image" Target="../media/image3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3.png"/><Relationship Id="rId27" Type="http://schemas.openxmlformats.org/officeDocument/2006/relationships/image" Target="../media/image28.png"/><Relationship Id="rId30" Type="http://schemas.openxmlformats.org/officeDocument/2006/relationships/image" Target="../media/image31.png"/><Relationship Id="rId35"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gif"/><Relationship Id="rId26" Type="http://schemas.openxmlformats.org/officeDocument/2006/relationships/image" Target="../media/image27.png"/><Relationship Id="rId3" Type="http://schemas.openxmlformats.org/officeDocument/2006/relationships/image" Target="../media/image41.png"/><Relationship Id="rId21" Type="http://schemas.openxmlformats.org/officeDocument/2006/relationships/image" Target="../media/image22.png"/><Relationship Id="rId34" Type="http://schemas.openxmlformats.org/officeDocument/2006/relationships/image" Target="../media/image3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6.png"/><Relationship Id="rId33" Type="http://schemas.openxmlformats.org/officeDocument/2006/relationships/image" Target="../media/image34.png"/><Relationship Id="rId38" Type="http://schemas.openxmlformats.org/officeDocument/2006/relationships/image" Target="../media/image39.png"/><Relationship Id="rId2" Type="http://schemas.openxmlformats.org/officeDocument/2006/relationships/notesSlide" Target="../notesSlides/notesSlide3.xml"/><Relationship Id="rId16" Type="http://schemas.openxmlformats.org/officeDocument/2006/relationships/image" Target="../media/image18.png"/><Relationship Id="rId20" Type="http://schemas.openxmlformats.org/officeDocument/2006/relationships/image" Target="../media/image21.png"/><Relationship Id="rId29" Type="http://schemas.openxmlformats.org/officeDocument/2006/relationships/image" Target="../media/image30.png"/><Relationship Id="rId1" Type="http://schemas.openxmlformats.org/officeDocument/2006/relationships/slideLayout" Target="../slideLayouts/slideLayout9.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5.png"/><Relationship Id="rId32" Type="http://schemas.openxmlformats.org/officeDocument/2006/relationships/image" Target="../media/image33.png"/><Relationship Id="rId37" Type="http://schemas.openxmlformats.org/officeDocument/2006/relationships/image" Target="../media/image38.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4.png"/><Relationship Id="rId28" Type="http://schemas.openxmlformats.org/officeDocument/2006/relationships/image" Target="../media/image29.png"/><Relationship Id="rId36" Type="http://schemas.openxmlformats.org/officeDocument/2006/relationships/image" Target="../media/image37.png"/><Relationship Id="rId10" Type="http://schemas.openxmlformats.org/officeDocument/2006/relationships/image" Target="../media/image12.png"/><Relationship Id="rId19" Type="http://schemas.openxmlformats.org/officeDocument/2006/relationships/image" Target="http://www.nzta.govt.nz/resources/traffic-control-devices-manual/sign-specifications/images/r03-14-nolabels.gif" TargetMode="External"/><Relationship Id="rId31" Type="http://schemas.openxmlformats.org/officeDocument/2006/relationships/image" Target="../media/image3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3.png"/><Relationship Id="rId27" Type="http://schemas.openxmlformats.org/officeDocument/2006/relationships/image" Target="../media/image28.png"/><Relationship Id="rId30" Type="http://schemas.openxmlformats.org/officeDocument/2006/relationships/image" Target="../media/image31.png"/><Relationship Id="rId35" Type="http://schemas.openxmlformats.org/officeDocument/2006/relationships/image" Target="../media/image3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png"/></Relationships>
</file>

<file path=ppt/slides/_rels/slide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9.jpeg"/></Relationships>
</file>

<file path=ppt/slides/_rels/slide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52.png"/><Relationship Id="rId4" Type="http://schemas.openxmlformats.org/officeDocument/2006/relationships/image" Target="../media/image51.png"/></Relationships>
</file>

<file path=ppt/slides/_rels/slide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6130" name="Group 2">
            <a:extLst>
              <a:ext uri="{FF2B5EF4-FFF2-40B4-BE49-F238E27FC236}">
                <a16:creationId xmlns:a16="http://schemas.microsoft.com/office/drawing/2014/main" id="{6C80FF5C-3BC5-443B-A720-9170B0FAFD2A}"/>
              </a:ext>
            </a:extLst>
          </p:cNvPr>
          <p:cNvGrpSpPr>
            <a:grpSpLocks/>
          </p:cNvGrpSpPr>
          <p:nvPr/>
        </p:nvGrpSpPr>
        <p:grpSpPr bwMode="auto">
          <a:xfrm>
            <a:off x="4694238" y="1222375"/>
            <a:ext cx="4205287" cy="4576763"/>
            <a:chOff x="4693921" y="1219200"/>
            <a:chExt cx="4206240" cy="4576180"/>
          </a:xfrm>
        </p:grpSpPr>
        <p:pic>
          <p:nvPicPr>
            <p:cNvPr id="176135" name="65CD9D19-0797-4F4C-8D5C-8E69CCFCF1B9" descr="image1.png">
              <a:extLst>
                <a:ext uri="{FF2B5EF4-FFF2-40B4-BE49-F238E27FC236}">
                  <a16:creationId xmlns:a16="http://schemas.microsoft.com/office/drawing/2014/main" id="{05B2097B-610D-41F6-8DAC-2790B2743F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3921" y="1219200"/>
              <a:ext cx="4206240" cy="3299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6136" name="Group 1">
              <a:extLst>
                <a:ext uri="{FF2B5EF4-FFF2-40B4-BE49-F238E27FC236}">
                  <a16:creationId xmlns:a16="http://schemas.microsoft.com/office/drawing/2014/main" id="{80003D37-A31C-41C1-A5BA-AE86A2B5833D}"/>
                </a:ext>
              </a:extLst>
            </p:cNvPr>
            <p:cNvGrpSpPr>
              <a:grpSpLocks/>
            </p:cNvGrpSpPr>
            <p:nvPr/>
          </p:nvGrpSpPr>
          <p:grpSpPr bwMode="auto">
            <a:xfrm>
              <a:off x="4806980" y="1782463"/>
              <a:ext cx="3975070" cy="4012917"/>
              <a:chOff x="4806980" y="1782463"/>
              <a:chExt cx="3975070" cy="4012917"/>
            </a:xfrm>
          </p:grpSpPr>
          <p:pic>
            <p:nvPicPr>
              <p:cNvPr id="6" name="Picture 20">
                <a:extLst>
                  <a:ext uri="{FF2B5EF4-FFF2-40B4-BE49-F238E27FC236}">
                    <a16:creationId xmlns:a16="http://schemas.microsoft.com/office/drawing/2014/main" id="{42504677-FB8F-4E5F-B48A-01E676E86035}"/>
                  </a:ext>
                </a:extLst>
              </p:cNvPr>
              <p:cNvPicPr>
                <a:picLocks noChangeAspect="1" noChangeArrowheads="1"/>
              </p:cNvPicPr>
              <p:nvPr/>
            </p:nvPicPr>
            <p:blipFill>
              <a:blip r:embed="rId4"/>
              <a:srcRect/>
              <a:stretch>
                <a:fillRect/>
              </a:stretch>
            </p:blipFill>
            <p:spPr bwMode="auto">
              <a:xfrm>
                <a:off x="8485731" y="4541415"/>
                <a:ext cx="261996" cy="23015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0">
                <a:extLst>
                  <a:ext uri="{FF2B5EF4-FFF2-40B4-BE49-F238E27FC236}">
                    <a16:creationId xmlns:a16="http://schemas.microsoft.com/office/drawing/2014/main" id="{B20424A6-E862-4BD9-957D-4FE47B52B25A}"/>
                  </a:ext>
                </a:extLst>
              </p:cNvPr>
              <p:cNvPicPr>
                <a:picLocks noChangeAspect="1" noChangeArrowheads="1"/>
              </p:cNvPicPr>
              <p:nvPr/>
            </p:nvPicPr>
            <p:blipFill>
              <a:blip r:embed="rId4"/>
              <a:srcRect/>
              <a:stretch>
                <a:fillRect/>
              </a:stretch>
            </p:blipFill>
            <p:spPr bwMode="auto">
              <a:xfrm>
                <a:off x="8407925" y="4768398"/>
                <a:ext cx="120677" cy="10634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a:extLst>
                  <a:ext uri="{FF2B5EF4-FFF2-40B4-BE49-F238E27FC236}">
                    <a16:creationId xmlns:a16="http://schemas.microsoft.com/office/drawing/2014/main" id="{7948F7B2-146A-4DC9-B0B1-6A742A011C1F}"/>
                  </a:ext>
                </a:extLst>
              </p:cNvPr>
              <p:cNvPicPr>
                <a:picLocks noChangeAspect="1" noChangeArrowheads="1"/>
              </p:cNvPicPr>
              <p:nvPr/>
            </p:nvPicPr>
            <p:blipFill>
              <a:blip r:embed="rId5"/>
              <a:srcRect t="77936"/>
              <a:stretch>
                <a:fillRect/>
              </a:stretch>
            </p:blipFill>
            <p:spPr bwMode="auto">
              <a:xfrm>
                <a:off x="7937919" y="4739826"/>
                <a:ext cx="292166" cy="9365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a:extLst>
                  <a:ext uri="{FF2B5EF4-FFF2-40B4-BE49-F238E27FC236}">
                    <a16:creationId xmlns:a16="http://schemas.microsoft.com/office/drawing/2014/main" id="{D7EF9BCA-EA2A-4524-BB9A-AC2941F2D81A}"/>
                  </a:ext>
                </a:extLst>
              </p:cNvPr>
              <p:cNvPicPr>
                <a:picLocks noChangeAspect="1" noChangeArrowheads="1"/>
              </p:cNvPicPr>
              <p:nvPr/>
            </p:nvPicPr>
            <p:blipFill>
              <a:blip r:embed="rId6"/>
              <a:srcRect/>
              <a:stretch>
                <a:fillRect/>
              </a:stretch>
            </p:blipFill>
            <p:spPr bwMode="auto">
              <a:xfrm>
                <a:off x="7050305" y="4801732"/>
                <a:ext cx="146083" cy="15079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4">
                <a:extLst>
                  <a:ext uri="{FF2B5EF4-FFF2-40B4-BE49-F238E27FC236}">
                    <a16:creationId xmlns:a16="http://schemas.microsoft.com/office/drawing/2014/main" id="{80C42302-AC68-4AF3-97E7-D87B6A1AF4BB}"/>
                  </a:ext>
                </a:extLst>
              </p:cNvPr>
              <p:cNvPicPr>
                <a:picLocks noChangeAspect="1" noChangeArrowheads="1"/>
              </p:cNvPicPr>
              <p:nvPr/>
            </p:nvPicPr>
            <p:blipFill>
              <a:blip r:embed="rId6"/>
              <a:srcRect/>
              <a:stretch>
                <a:fillRect/>
              </a:stretch>
            </p:blipFill>
            <p:spPr bwMode="auto">
              <a:xfrm>
                <a:off x="7707679" y="5331889"/>
                <a:ext cx="298518" cy="31111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9">
                <a:extLst>
                  <a:ext uri="{FF2B5EF4-FFF2-40B4-BE49-F238E27FC236}">
                    <a16:creationId xmlns:a16="http://schemas.microsoft.com/office/drawing/2014/main" id="{9DCC57D6-35BA-4BAA-AA34-12193DFF7168}"/>
                  </a:ext>
                </a:extLst>
              </p:cNvPr>
              <p:cNvPicPr>
                <a:picLocks noChangeAspect="1" noChangeArrowheads="1"/>
              </p:cNvPicPr>
              <p:nvPr/>
            </p:nvPicPr>
            <p:blipFill>
              <a:blip r:embed="rId7"/>
              <a:srcRect/>
              <a:stretch>
                <a:fillRect/>
              </a:stretch>
            </p:blipFill>
            <p:spPr bwMode="auto">
              <a:xfrm>
                <a:off x="6529487" y="4409668"/>
                <a:ext cx="249294" cy="21904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a:extLst>
                  <a:ext uri="{FF2B5EF4-FFF2-40B4-BE49-F238E27FC236}">
                    <a16:creationId xmlns:a16="http://schemas.microsoft.com/office/drawing/2014/main" id="{4ED41165-07E7-4BD9-9E2A-E302D23A698C}"/>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 t="1" r="-2" b="27489"/>
              <a:stretch/>
            </p:blipFill>
            <p:spPr bwMode="auto">
              <a:xfrm>
                <a:off x="6120075" y="4290166"/>
                <a:ext cx="206818" cy="212016"/>
              </a:xfrm>
              <a:prstGeom prst="ellipse">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0">
                <a:extLst>
                  <a:ext uri="{FF2B5EF4-FFF2-40B4-BE49-F238E27FC236}">
                    <a16:creationId xmlns:a16="http://schemas.microsoft.com/office/drawing/2014/main" id="{979CA4E1-A2A5-4F65-BB49-6601F4D293B5}"/>
                  </a:ext>
                </a:extLst>
              </p:cNvPr>
              <p:cNvPicPr>
                <a:picLocks noChangeAspect="1" noChangeArrowheads="1"/>
              </p:cNvPicPr>
              <p:nvPr/>
            </p:nvPicPr>
            <p:blipFill>
              <a:blip r:embed="rId4"/>
              <a:srcRect/>
              <a:stretch>
                <a:fillRect/>
              </a:stretch>
            </p:blipFill>
            <p:spPr bwMode="auto">
              <a:xfrm>
                <a:off x="7307539" y="3660464"/>
                <a:ext cx="312808" cy="27460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a:extLst>
                  <a:ext uri="{FF2B5EF4-FFF2-40B4-BE49-F238E27FC236}">
                    <a16:creationId xmlns:a16="http://schemas.microsoft.com/office/drawing/2014/main" id="{4B6CB437-A85F-4C5E-BC15-61B9DD30655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43516" y="3022654"/>
                <a:ext cx="265326" cy="271550"/>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a:extLst>
                  <a:ext uri="{FF2B5EF4-FFF2-40B4-BE49-F238E27FC236}">
                    <a16:creationId xmlns:a16="http://schemas.microsoft.com/office/drawing/2014/main" id="{5037BE6D-FD79-49E9-A0D4-C35F0E626C61}"/>
                  </a:ext>
                </a:extLst>
              </p:cNvPr>
              <p:cNvPicPr>
                <a:picLocks noChangeAspect="1" noChangeArrowheads="1"/>
              </p:cNvPicPr>
              <p:nvPr/>
            </p:nvPicPr>
            <p:blipFill>
              <a:blip r:embed="rId10"/>
              <a:srcRect t="74275"/>
              <a:stretch>
                <a:fillRect/>
              </a:stretch>
            </p:blipFill>
            <p:spPr bwMode="auto">
              <a:xfrm>
                <a:off x="7109056" y="4312844"/>
                <a:ext cx="261997" cy="9523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
                <a:extLst>
                  <a:ext uri="{FF2B5EF4-FFF2-40B4-BE49-F238E27FC236}">
                    <a16:creationId xmlns:a16="http://schemas.microsoft.com/office/drawing/2014/main" id="{FF9A729F-1E13-4EBA-B304-D8517D9DA2D6}"/>
                  </a:ext>
                </a:extLst>
              </p:cNvPr>
              <p:cNvPicPr>
                <a:picLocks noChangeAspect="1" noChangeArrowheads="1"/>
              </p:cNvPicPr>
              <p:nvPr/>
            </p:nvPicPr>
            <p:blipFill>
              <a:blip r:embed="rId11"/>
              <a:srcRect t="67987"/>
              <a:stretch>
                <a:fillRect/>
              </a:stretch>
            </p:blipFill>
            <p:spPr bwMode="auto">
              <a:xfrm>
                <a:off x="7820417" y="4220781"/>
                <a:ext cx="263585" cy="13650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
                <a:extLst>
                  <a:ext uri="{FF2B5EF4-FFF2-40B4-BE49-F238E27FC236}">
                    <a16:creationId xmlns:a16="http://schemas.microsoft.com/office/drawing/2014/main" id="{DCA53E9B-12CC-4A16-9E12-0A0816CE752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b="28775"/>
              <a:stretch>
                <a:fillRect/>
              </a:stretch>
            </p:blipFill>
            <p:spPr bwMode="auto">
              <a:xfrm>
                <a:off x="6589808" y="4093121"/>
                <a:ext cx="284175" cy="286981"/>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
                <a:extLst>
                  <a:ext uri="{FF2B5EF4-FFF2-40B4-BE49-F238E27FC236}">
                    <a16:creationId xmlns:a16="http://schemas.microsoft.com/office/drawing/2014/main" id="{B12C66F8-249C-4D6D-8BC6-EF3DB7D5B633}"/>
                  </a:ext>
                </a:extLst>
              </p:cNvPr>
              <p:cNvPicPr>
                <a:picLocks noChangeAspect="1" noChangeArrowheads="1"/>
              </p:cNvPicPr>
              <p:nvPr/>
            </p:nvPicPr>
            <p:blipFill>
              <a:blip r:embed="rId5"/>
              <a:srcRect t="77936"/>
              <a:stretch>
                <a:fillRect/>
              </a:stretch>
            </p:blipFill>
            <p:spPr bwMode="auto">
              <a:xfrm>
                <a:off x="8063360" y="3628718"/>
                <a:ext cx="258821" cy="8253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
                <a:extLst>
                  <a:ext uri="{FF2B5EF4-FFF2-40B4-BE49-F238E27FC236}">
                    <a16:creationId xmlns:a16="http://schemas.microsoft.com/office/drawing/2014/main" id="{DED6FA57-6855-4095-BBC0-2E669DA5FAE6}"/>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120613" y="4873056"/>
                <a:ext cx="292505" cy="299368"/>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8">
                <a:extLst>
                  <a:ext uri="{FF2B5EF4-FFF2-40B4-BE49-F238E27FC236}">
                    <a16:creationId xmlns:a16="http://schemas.microsoft.com/office/drawing/2014/main" id="{9E138173-DCAA-4379-A90F-41474002F15D}"/>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528897" y="4895084"/>
                <a:ext cx="292505" cy="299368"/>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9">
                <a:extLst>
                  <a:ext uri="{FF2B5EF4-FFF2-40B4-BE49-F238E27FC236}">
                    <a16:creationId xmlns:a16="http://schemas.microsoft.com/office/drawing/2014/main" id="{17E24CED-03FD-4C99-8EA6-5FF0DC27CA4F}"/>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81132" y="3050121"/>
                <a:ext cx="292505" cy="298706"/>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
                <a:extLst>
                  <a:ext uri="{FF2B5EF4-FFF2-40B4-BE49-F238E27FC236}">
                    <a16:creationId xmlns:a16="http://schemas.microsoft.com/office/drawing/2014/main" id="{96188C44-4E3C-4598-86E9-BA4968D4AF2A}"/>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494504" y="3410425"/>
                <a:ext cx="300832" cy="307209"/>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
                <a:extLst>
                  <a:ext uri="{FF2B5EF4-FFF2-40B4-BE49-F238E27FC236}">
                    <a16:creationId xmlns:a16="http://schemas.microsoft.com/office/drawing/2014/main" id="{FE289103-B7A3-4380-9AF3-28B2A3ABFB60}"/>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955980" y="3734814"/>
                <a:ext cx="411692" cy="421351"/>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3">
                <a:extLst>
                  <a:ext uri="{FF2B5EF4-FFF2-40B4-BE49-F238E27FC236}">
                    <a16:creationId xmlns:a16="http://schemas.microsoft.com/office/drawing/2014/main" id="{77C3B993-276B-4A85-85AF-619C8369DB7C}"/>
                  </a:ext>
                </a:extLst>
              </p:cNvPr>
              <p:cNvPicPr>
                <a:picLocks noChangeAspect="1" noChangeArrowheads="1"/>
              </p:cNvPicPr>
              <p:nvPr/>
            </p:nvPicPr>
            <p:blipFill>
              <a:blip r:embed="rId16"/>
              <a:srcRect/>
              <a:stretch>
                <a:fillRect/>
              </a:stretch>
            </p:blipFill>
            <p:spPr bwMode="auto">
              <a:xfrm>
                <a:off x="7309126" y="5608079"/>
                <a:ext cx="346153" cy="18095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
                <a:extLst>
                  <a:ext uri="{FF2B5EF4-FFF2-40B4-BE49-F238E27FC236}">
                    <a16:creationId xmlns:a16="http://schemas.microsoft.com/office/drawing/2014/main" id="{5D64AB0A-B9B3-4FCE-90F9-025A86DC018E}"/>
                  </a:ext>
                </a:extLst>
              </p:cNvPr>
              <p:cNvPicPr>
                <a:picLocks noChangeAspect="1" noChangeArrowheads="1"/>
              </p:cNvPicPr>
              <p:nvPr/>
            </p:nvPicPr>
            <p:blipFill>
              <a:blip r:embed="rId17"/>
              <a:srcRect/>
              <a:stretch>
                <a:fillRect/>
              </a:stretch>
            </p:blipFill>
            <p:spPr bwMode="auto">
              <a:xfrm>
                <a:off x="8358702" y="4263637"/>
                <a:ext cx="414431" cy="23174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0">
                <a:extLst>
                  <a:ext uri="{FF2B5EF4-FFF2-40B4-BE49-F238E27FC236}">
                    <a16:creationId xmlns:a16="http://schemas.microsoft.com/office/drawing/2014/main" id="{B9469396-CB16-4F50-86CD-118FC5F1E424}"/>
                  </a:ext>
                </a:extLst>
              </p:cNvPr>
              <p:cNvPicPr>
                <a:picLocks noChangeAspect="1" noChangeArrowheads="1"/>
              </p:cNvPicPr>
              <p:nvPr/>
            </p:nvPicPr>
            <p:blipFill>
              <a:blip r:embed="rId8"/>
              <a:srcRect/>
              <a:stretch>
                <a:fillRect/>
              </a:stretch>
            </p:blipFill>
            <p:spPr bwMode="auto">
              <a:xfrm>
                <a:off x="8515900" y="5108080"/>
                <a:ext cx="257233" cy="36031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2" descr="http://www.nzta.govt.nz/resources/traffic-control-devices-manual/sign-specifications/images/r03-14-nolabels.gif">
                <a:extLst>
                  <a:ext uri="{FF2B5EF4-FFF2-40B4-BE49-F238E27FC236}">
                    <a16:creationId xmlns:a16="http://schemas.microsoft.com/office/drawing/2014/main" id="{D95B9BC3-5472-4564-A8A6-0D4F6AF2B1E3}"/>
                  </a:ext>
                </a:extLst>
              </p:cNvPr>
              <p:cNvPicPr>
                <a:picLocks noChangeAspect="1" noChangeArrowheads="1"/>
              </p:cNvPicPr>
              <p:nvPr/>
            </p:nvPicPr>
            <p:blipFill>
              <a:blip r:embed="rId18" r:link="rId19" cstate="print">
                <a:extLst>
                  <a:ext uri="{28A0092B-C50C-407E-A947-70E740481C1C}">
                    <a14:useLocalDpi xmlns:a14="http://schemas.microsoft.com/office/drawing/2010/main" val="0"/>
                  </a:ext>
                </a:extLst>
              </a:blip>
              <a:srcRect/>
              <a:stretch>
                <a:fillRect/>
              </a:stretch>
            </p:blipFill>
            <p:spPr bwMode="auto">
              <a:xfrm>
                <a:off x="6664219" y="5176518"/>
                <a:ext cx="249826" cy="255688"/>
              </a:xfrm>
              <a:prstGeom prst="ellipse">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3">
                <a:extLst>
                  <a:ext uri="{FF2B5EF4-FFF2-40B4-BE49-F238E27FC236}">
                    <a16:creationId xmlns:a16="http://schemas.microsoft.com/office/drawing/2014/main" id="{DE56A08F-78DC-4CD9-B9EB-21B0988B21D6}"/>
                  </a:ext>
                </a:extLst>
              </p:cNvPr>
              <p:cNvPicPr>
                <a:picLocks noChangeAspect="1" noChangeArrowheads="1"/>
              </p:cNvPicPr>
              <p:nvPr/>
            </p:nvPicPr>
            <p:blipFill>
              <a:blip r:embed="rId20"/>
              <a:srcRect/>
              <a:stretch>
                <a:fillRect/>
              </a:stretch>
            </p:blipFill>
            <p:spPr bwMode="auto">
              <a:xfrm>
                <a:off x="7109056" y="3816019"/>
                <a:ext cx="195307" cy="20158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4">
                <a:extLst>
                  <a:ext uri="{FF2B5EF4-FFF2-40B4-BE49-F238E27FC236}">
                    <a16:creationId xmlns:a16="http://schemas.microsoft.com/office/drawing/2014/main" id="{5895F51C-4348-4E54-A4D0-C942E73805A9}"/>
                  </a:ext>
                </a:extLst>
              </p:cNvPr>
              <p:cNvPicPr>
                <a:picLocks noChangeAspect="1" noChangeArrowheads="1"/>
              </p:cNvPicPr>
              <p:nvPr/>
            </p:nvPicPr>
            <p:blipFill>
              <a:blip r:embed="rId21"/>
              <a:srcRect/>
              <a:stretch>
                <a:fillRect/>
              </a:stretch>
            </p:blipFill>
            <p:spPr bwMode="auto">
              <a:xfrm>
                <a:off x="8058596" y="3325545"/>
                <a:ext cx="282639" cy="28888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5">
                <a:extLst>
                  <a:ext uri="{FF2B5EF4-FFF2-40B4-BE49-F238E27FC236}">
                    <a16:creationId xmlns:a16="http://schemas.microsoft.com/office/drawing/2014/main" id="{0680B2B3-7454-4999-86C9-69FB832A7AA0}"/>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667466" y="3199474"/>
                <a:ext cx="350017" cy="358229"/>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1">
                <a:extLst>
                  <a:ext uri="{FF2B5EF4-FFF2-40B4-BE49-F238E27FC236}">
                    <a16:creationId xmlns:a16="http://schemas.microsoft.com/office/drawing/2014/main" id="{208F7FB6-52CA-403C-A781-6E847015A47F}"/>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823152" y="4742205"/>
                <a:ext cx="298750" cy="305759"/>
              </a:xfrm>
              <a:prstGeom prst="ellipse">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6">
                <a:extLst>
                  <a:ext uri="{FF2B5EF4-FFF2-40B4-BE49-F238E27FC236}">
                    <a16:creationId xmlns:a16="http://schemas.microsoft.com/office/drawing/2014/main" id="{2D1D9E96-BB6E-4926-A98E-064ABD9BA260}"/>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7893354" y="4857524"/>
                <a:ext cx="303664" cy="310788"/>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0">
                <a:extLst>
                  <a:ext uri="{FF2B5EF4-FFF2-40B4-BE49-F238E27FC236}">
                    <a16:creationId xmlns:a16="http://schemas.microsoft.com/office/drawing/2014/main" id="{327AB76A-BE72-4999-9D87-AA2A3659D87F}"/>
                  </a:ext>
                </a:extLst>
              </p:cNvPr>
              <p:cNvPicPr>
                <a:picLocks noChangeAspect="1" noChangeArrowheads="1"/>
              </p:cNvPicPr>
              <p:nvPr/>
            </p:nvPicPr>
            <p:blipFill>
              <a:blip r:embed="rId25"/>
              <a:srcRect/>
              <a:stretch>
                <a:fillRect/>
              </a:stretch>
            </p:blipFill>
            <p:spPr bwMode="auto">
              <a:xfrm>
                <a:off x="7472676" y="4533478"/>
                <a:ext cx="184192" cy="27460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 descr="stop on red signal.png">
                <a:extLst>
                  <a:ext uri="{FF2B5EF4-FFF2-40B4-BE49-F238E27FC236}">
                    <a16:creationId xmlns:a16="http://schemas.microsoft.com/office/drawing/2014/main" id="{9DFFFEEB-866E-4042-B40C-14535D214F88}"/>
                  </a:ext>
                </a:extLst>
              </p:cNvPr>
              <p:cNvPicPr>
                <a:picLocks noChangeAspect="1" noChangeArrowheads="1"/>
              </p:cNvPicPr>
              <p:nvPr/>
            </p:nvPicPr>
            <p:blipFill>
              <a:blip r:embed="rId26"/>
              <a:srcRect l="13583" t="24535" r="31226" b="7668"/>
              <a:stretch>
                <a:fillRect/>
              </a:stretch>
            </p:blipFill>
            <p:spPr bwMode="auto">
              <a:xfrm>
                <a:off x="6937567" y="5498555"/>
                <a:ext cx="290579" cy="29047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2">
                <a:extLst>
                  <a:ext uri="{FF2B5EF4-FFF2-40B4-BE49-F238E27FC236}">
                    <a16:creationId xmlns:a16="http://schemas.microsoft.com/office/drawing/2014/main" id="{456F5C58-5162-4F35-9CAF-3D419E70BAAE}"/>
                  </a:ext>
                </a:extLst>
              </p:cNvPr>
              <p:cNvPicPr>
                <a:picLocks noChangeAspect="1" noChangeArrowheads="1"/>
              </p:cNvPicPr>
              <p:nvPr/>
            </p:nvPicPr>
            <p:blipFill>
              <a:blip r:embed="rId27"/>
              <a:srcRect/>
              <a:stretch>
                <a:fillRect/>
              </a:stretch>
            </p:blipFill>
            <p:spPr bwMode="auto">
              <a:xfrm>
                <a:off x="8488907" y="3639829"/>
                <a:ext cx="284226" cy="34285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3">
                <a:extLst>
                  <a:ext uri="{FF2B5EF4-FFF2-40B4-BE49-F238E27FC236}">
                    <a16:creationId xmlns:a16="http://schemas.microsoft.com/office/drawing/2014/main" id="{EA0DBA6D-0E5E-4DAC-8C9F-77FFE181220B}"/>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b="30003"/>
              <a:stretch>
                <a:fillRect/>
              </a:stretch>
            </p:blipFill>
            <p:spPr bwMode="auto">
              <a:xfrm>
                <a:off x="5739739" y="4395348"/>
                <a:ext cx="297958" cy="313918"/>
              </a:xfrm>
              <a:prstGeom prst="ellipse">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4">
                <a:extLst>
                  <a:ext uri="{FF2B5EF4-FFF2-40B4-BE49-F238E27FC236}">
                    <a16:creationId xmlns:a16="http://schemas.microsoft.com/office/drawing/2014/main" id="{E9FF5AD7-F21D-48A7-B4A1-21FDABC21A8C}"/>
                  </a:ext>
                </a:extLst>
              </p:cNvPr>
              <p:cNvPicPr>
                <a:picLocks noChangeAspect="1" noChangeArrowheads="1"/>
              </p:cNvPicPr>
              <p:nvPr/>
            </p:nvPicPr>
            <p:blipFill>
              <a:blip r:embed="rId6"/>
              <a:srcRect/>
              <a:stretch>
                <a:fillRect/>
              </a:stretch>
            </p:blipFill>
            <p:spPr bwMode="auto">
              <a:xfrm>
                <a:off x="6087006" y="5140808"/>
                <a:ext cx="212076" cy="220639"/>
              </a:xfrm>
              <a:prstGeom prst="ellipse">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15">
                <a:extLst>
                  <a:ext uri="{FF2B5EF4-FFF2-40B4-BE49-F238E27FC236}">
                    <a16:creationId xmlns:a16="http://schemas.microsoft.com/office/drawing/2014/main" id="{78009A1B-B54E-40AA-BD74-AAD954580050}"/>
                  </a:ext>
                </a:extLst>
              </p:cNvPr>
              <p:cNvPicPr>
                <a:picLocks noChangeAspect="1" noChangeArrowheads="1"/>
              </p:cNvPicPr>
              <p:nvPr/>
            </p:nvPicPr>
            <p:blipFill>
              <a:blip r:embed="rId29"/>
              <a:srcRect/>
              <a:stretch>
                <a:fillRect/>
              </a:stretch>
            </p:blipFill>
            <p:spPr bwMode="auto">
              <a:xfrm>
                <a:off x="5454506" y="5014429"/>
                <a:ext cx="296930" cy="42222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16">
                <a:extLst>
                  <a:ext uri="{FF2B5EF4-FFF2-40B4-BE49-F238E27FC236}">
                    <a16:creationId xmlns:a16="http://schemas.microsoft.com/office/drawing/2014/main" id="{D8596502-B56E-4F40-B477-4610501462C9}"/>
                  </a:ext>
                </a:extLst>
              </p:cNvPr>
              <p:cNvPicPr>
                <a:picLocks noChangeAspect="1" noChangeArrowheads="1"/>
              </p:cNvPicPr>
              <p:nvPr/>
            </p:nvPicPr>
            <p:blipFill>
              <a:blip r:embed="rId30"/>
              <a:srcRect t="-319" b="26019"/>
              <a:stretch>
                <a:fillRect/>
              </a:stretch>
            </p:blipFill>
            <p:spPr bwMode="auto">
              <a:xfrm>
                <a:off x="8439682" y="2689038"/>
                <a:ext cx="333451" cy="33333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17">
                <a:extLst>
                  <a:ext uri="{FF2B5EF4-FFF2-40B4-BE49-F238E27FC236}">
                    <a16:creationId xmlns:a16="http://schemas.microsoft.com/office/drawing/2014/main" id="{9744E5C7-78AF-4F09-ADF6-4A1C29559ECA}"/>
                  </a:ext>
                </a:extLst>
              </p:cNvPr>
              <p:cNvPicPr>
                <a:picLocks noChangeAspect="1" noChangeArrowheads="1"/>
              </p:cNvPicPr>
              <p:nvPr/>
            </p:nvPicPr>
            <p:blipFill>
              <a:blip r:embed="rId31"/>
              <a:srcRect/>
              <a:stretch>
                <a:fillRect/>
              </a:stretch>
            </p:blipFill>
            <p:spPr bwMode="auto">
              <a:xfrm>
                <a:off x="5354471" y="4655700"/>
                <a:ext cx="249294" cy="13492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18">
                <a:extLst>
                  <a:ext uri="{FF2B5EF4-FFF2-40B4-BE49-F238E27FC236}">
                    <a16:creationId xmlns:a16="http://schemas.microsoft.com/office/drawing/2014/main" id="{5A6C5E77-269F-4387-91F8-8FC83D97AD35}"/>
                  </a:ext>
                </a:extLst>
              </p:cNvPr>
              <p:cNvPicPr>
                <a:picLocks noChangeAspect="1" noChangeArrowheads="1"/>
              </p:cNvPicPr>
              <p:nvPr/>
            </p:nvPicPr>
            <p:blipFill>
              <a:blip r:embed="rId32"/>
              <a:srcRect/>
              <a:stretch>
                <a:fillRect/>
              </a:stretch>
            </p:blipFill>
            <p:spPr bwMode="auto">
              <a:xfrm>
                <a:off x="5238557" y="4808081"/>
                <a:ext cx="365208" cy="2000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19">
                <a:extLst>
                  <a:ext uri="{FF2B5EF4-FFF2-40B4-BE49-F238E27FC236}">
                    <a16:creationId xmlns:a16="http://schemas.microsoft.com/office/drawing/2014/main" id="{8F0DADB2-3C51-46F1-9F3F-463A5B018253}"/>
                  </a:ext>
                </a:extLst>
              </p:cNvPr>
              <p:cNvPicPr>
                <a:picLocks noChangeAspect="1" noChangeArrowheads="1"/>
              </p:cNvPicPr>
              <p:nvPr/>
            </p:nvPicPr>
            <p:blipFill>
              <a:blip r:embed="rId7"/>
              <a:srcRect/>
              <a:stretch>
                <a:fillRect/>
              </a:stretch>
            </p:blipFill>
            <p:spPr bwMode="auto">
              <a:xfrm>
                <a:off x="5767315" y="5444587"/>
                <a:ext cx="158786" cy="14127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0">
                <a:extLst>
                  <a:ext uri="{FF2B5EF4-FFF2-40B4-BE49-F238E27FC236}">
                    <a16:creationId xmlns:a16="http://schemas.microsoft.com/office/drawing/2014/main" id="{79108F16-F8C8-473A-B1F4-1F0953DA3505}"/>
                  </a:ext>
                </a:extLst>
              </p:cNvPr>
              <p:cNvPicPr>
                <a:picLocks noChangeAspect="1" noChangeArrowheads="1"/>
              </p:cNvPicPr>
              <p:nvPr/>
            </p:nvPicPr>
            <p:blipFill>
              <a:blip r:embed="rId4"/>
              <a:srcRect/>
              <a:stretch>
                <a:fillRect/>
              </a:stretch>
            </p:blipFill>
            <p:spPr bwMode="auto">
              <a:xfrm>
                <a:off x="8171335" y="3036656"/>
                <a:ext cx="239766" cy="20952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21">
                <a:extLst>
                  <a:ext uri="{FF2B5EF4-FFF2-40B4-BE49-F238E27FC236}">
                    <a16:creationId xmlns:a16="http://schemas.microsoft.com/office/drawing/2014/main" id="{0A24FA6D-8D43-4927-AF75-A54E92EA5E3E}"/>
                  </a:ext>
                </a:extLst>
              </p:cNvPr>
              <p:cNvPicPr>
                <a:picLocks noChangeAspect="1" noChangeArrowheads="1"/>
              </p:cNvPicPr>
              <p:nvPr/>
            </p:nvPicPr>
            <p:blipFill>
              <a:blip r:embed="rId33"/>
              <a:srcRect/>
              <a:stretch>
                <a:fillRect/>
              </a:stretch>
            </p:blipFill>
            <p:spPr bwMode="auto">
              <a:xfrm>
                <a:off x="5238557" y="4474748"/>
                <a:ext cx="411256" cy="16825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22">
                <a:extLst>
                  <a:ext uri="{FF2B5EF4-FFF2-40B4-BE49-F238E27FC236}">
                    <a16:creationId xmlns:a16="http://schemas.microsoft.com/office/drawing/2014/main" id="{A99923E2-31E5-437C-84D6-750CE38964A0}"/>
                  </a:ext>
                </a:extLst>
              </p:cNvPr>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8587401" y="2218544"/>
                <a:ext cx="186236" cy="191028"/>
              </a:xfrm>
              <a:prstGeom prst="ellipse">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5">
                <a:extLst>
                  <a:ext uri="{FF2B5EF4-FFF2-40B4-BE49-F238E27FC236}">
                    <a16:creationId xmlns:a16="http://schemas.microsoft.com/office/drawing/2014/main" id="{1E2C6E36-AF9E-49D8-A393-B36261A398E3}"/>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779885" y="5132372"/>
                <a:ext cx="300832" cy="307209"/>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5">
                <a:extLst>
                  <a:ext uri="{FF2B5EF4-FFF2-40B4-BE49-F238E27FC236}">
                    <a16:creationId xmlns:a16="http://schemas.microsoft.com/office/drawing/2014/main" id="{F2CB2FE0-8A4B-4CE6-BB1B-52105F1E9B33}"/>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144964" y="4815107"/>
                <a:ext cx="196652" cy="200820"/>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17">
                <a:extLst>
                  <a:ext uri="{FF2B5EF4-FFF2-40B4-BE49-F238E27FC236}">
                    <a16:creationId xmlns:a16="http://schemas.microsoft.com/office/drawing/2014/main" id="{C8EFA60E-7A80-42AD-B142-B5F2984F65EB}"/>
                  </a:ext>
                </a:extLst>
              </p:cNvPr>
              <p:cNvPicPr>
                <a:picLocks noChangeAspect="1" noChangeArrowheads="1"/>
              </p:cNvPicPr>
              <p:nvPr/>
            </p:nvPicPr>
            <p:blipFill>
              <a:blip r:embed="rId31"/>
              <a:srcRect/>
              <a:stretch>
                <a:fillRect/>
              </a:stretch>
            </p:blipFill>
            <p:spPr bwMode="auto">
              <a:xfrm>
                <a:off x="7706091" y="5655698"/>
                <a:ext cx="249295" cy="13333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3">
                <a:extLst>
                  <a:ext uri="{FF2B5EF4-FFF2-40B4-BE49-F238E27FC236}">
                    <a16:creationId xmlns:a16="http://schemas.microsoft.com/office/drawing/2014/main" id="{C9DEAF45-E00C-4425-9C43-33C970AA3D1E}"/>
                  </a:ext>
                </a:extLst>
              </p:cNvPr>
              <p:cNvPicPr>
                <a:picLocks noChangeAspect="1" noChangeArrowheads="1"/>
              </p:cNvPicPr>
              <p:nvPr/>
            </p:nvPicPr>
            <p:blipFill>
              <a:blip r:embed="rId10"/>
              <a:srcRect t="74275"/>
              <a:stretch>
                <a:fillRect/>
              </a:stretch>
            </p:blipFill>
            <p:spPr bwMode="auto">
              <a:xfrm>
                <a:off x="6154752" y="4804906"/>
                <a:ext cx="293754" cy="10634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5">
                <a:extLst>
                  <a:ext uri="{FF2B5EF4-FFF2-40B4-BE49-F238E27FC236}">
                    <a16:creationId xmlns:a16="http://schemas.microsoft.com/office/drawing/2014/main" id="{FE2C0A89-E94F-4AC9-B125-9C4120E77205}"/>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72805" y="5482560"/>
                <a:ext cx="300832" cy="307209"/>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18">
                <a:extLst>
                  <a:ext uri="{FF2B5EF4-FFF2-40B4-BE49-F238E27FC236}">
                    <a16:creationId xmlns:a16="http://schemas.microsoft.com/office/drawing/2014/main" id="{3E3E1B15-859E-4F55-AE71-5DA289F0156F}"/>
                  </a:ext>
                </a:extLst>
              </p:cNvPr>
              <p:cNvPicPr>
                <a:picLocks noChangeAspect="1" noChangeArrowheads="1"/>
              </p:cNvPicPr>
              <p:nvPr/>
            </p:nvPicPr>
            <p:blipFill>
              <a:blip r:embed="rId32"/>
              <a:srcRect/>
              <a:stretch>
                <a:fillRect/>
              </a:stretch>
            </p:blipFill>
            <p:spPr bwMode="auto">
              <a:xfrm>
                <a:off x="5649813" y="5590618"/>
                <a:ext cx="365208" cy="19841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7">
                <a:extLst>
                  <a:ext uri="{FF2B5EF4-FFF2-40B4-BE49-F238E27FC236}">
                    <a16:creationId xmlns:a16="http://schemas.microsoft.com/office/drawing/2014/main" id="{EBAE499F-893D-4C15-9099-1A3E1955052E}"/>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937312" y="4645372"/>
                <a:ext cx="250216" cy="256087"/>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21">
                <a:extLst>
                  <a:ext uri="{FF2B5EF4-FFF2-40B4-BE49-F238E27FC236}">
                    <a16:creationId xmlns:a16="http://schemas.microsoft.com/office/drawing/2014/main" id="{8941C96B-6B84-4ED4-91F0-211BD4A75983}"/>
                  </a:ext>
                </a:extLst>
              </p:cNvPr>
              <p:cNvPicPr>
                <a:picLocks noChangeAspect="1" noChangeArrowheads="1"/>
              </p:cNvPicPr>
              <p:nvPr/>
            </p:nvPicPr>
            <p:blipFill>
              <a:blip r:embed="rId33"/>
              <a:srcRect/>
              <a:stretch>
                <a:fillRect/>
              </a:stretch>
            </p:blipFill>
            <p:spPr bwMode="auto">
              <a:xfrm>
                <a:off x="7131286" y="4422367"/>
                <a:ext cx="311221" cy="12857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3">
                <a:extLst>
                  <a:ext uri="{FF2B5EF4-FFF2-40B4-BE49-F238E27FC236}">
                    <a16:creationId xmlns:a16="http://schemas.microsoft.com/office/drawing/2014/main" id="{63C85C21-237D-47AB-AB1B-D6CF7EC196A7}"/>
                  </a:ext>
                </a:extLst>
              </p:cNvPr>
              <p:cNvPicPr>
                <a:picLocks noChangeAspect="1" noChangeArrowheads="1"/>
              </p:cNvPicPr>
              <p:nvPr/>
            </p:nvPicPr>
            <p:blipFill>
              <a:blip r:embed="rId16"/>
              <a:srcRect/>
              <a:stretch>
                <a:fillRect/>
              </a:stretch>
            </p:blipFill>
            <p:spPr bwMode="auto">
              <a:xfrm>
                <a:off x="4822538" y="4552525"/>
                <a:ext cx="346153" cy="18095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18">
                <a:extLst>
                  <a:ext uri="{FF2B5EF4-FFF2-40B4-BE49-F238E27FC236}">
                    <a16:creationId xmlns:a16="http://schemas.microsoft.com/office/drawing/2014/main" id="{A056E9FD-3ED2-4192-A5B1-5E2AAD4F7670}"/>
                  </a:ext>
                </a:extLst>
              </p:cNvPr>
              <p:cNvPicPr>
                <a:picLocks noChangeAspect="1" noChangeArrowheads="1"/>
              </p:cNvPicPr>
              <p:nvPr/>
            </p:nvPicPr>
            <p:blipFill>
              <a:blip r:embed="rId32"/>
              <a:srcRect/>
              <a:stretch>
                <a:fillRect/>
              </a:stretch>
            </p:blipFill>
            <p:spPr bwMode="auto">
              <a:xfrm>
                <a:off x="5937215" y="4931890"/>
                <a:ext cx="365208" cy="2000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7">
                <a:extLst>
                  <a:ext uri="{FF2B5EF4-FFF2-40B4-BE49-F238E27FC236}">
                    <a16:creationId xmlns:a16="http://schemas.microsoft.com/office/drawing/2014/main" id="{E2227D56-D2A6-4062-9F36-75EA7C75B8B2}"/>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823152" y="5368418"/>
                <a:ext cx="411692" cy="421351"/>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8">
                <a:extLst>
                  <a:ext uri="{FF2B5EF4-FFF2-40B4-BE49-F238E27FC236}">
                    <a16:creationId xmlns:a16="http://schemas.microsoft.com/office/drawing/2014/main" id="{B601D2E8-8F32-4D24-857B-8D0A716C5208}"/>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953506" y="5490401"/>
                <a:ext cx="292505" cy="299368"/>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3">
                <a:extLst>
                  <a:ext uri="{FF2B5EF4-FFF2-40B4-BE49-F238E27FC236}">
                    <a16:creationId xmlns:a16="http://schemas.microsoft.com/office/drawing/2014/main" id="{5BF34CC0-00FA-486D-B4AE-6F82C830965A}"/>
                  </a:ext>
                </a:extLst>
              </p:cNvPr>
              <p:cNvPicPr>
                <a:picLocks noChangeAspect="1" noChangeArrowheads="1"/>
              </p:cNvPicPr>
              <p:nvPr/>
            </p:nvPicPr>
            <p:blipFill>
              <a:blip r:embed="rId10"/>
              <a:srcRect t="74275"/>
              <a:stretch>
                <a:fillRect/>
              </a:stretch>
            </p:blipFill>
            <p:spPr bwMode="auto">
              <a:xfrm>
                <a:off x="6943918" y="5319191"/>
                <a:ext cx="292166" cy="10634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15">
                <a:extLst>
                  <a:ext uri="{FF2B5EF4-FFF2-40B4-BE49-F238E27FC236}">
                    <a16:creationId xmlns:a16="http://schemas.microsoft.com/office/drawing/2014/main" id="{3BABDD7D-F9AD-483C-930F-EDF5E6ABBC7F}"/>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637773" y="4536856"/>
                <a:ext cx="350017" cy="358229"/>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3">
                <a:extLst>
                  <a:ext uri="{FF2B5EF4-FFF2-40B4-BE49-F238E27FC236}">
                    <a16:creationId xmlns:a16="http://schemas.microsoft.com/office/drawing/2014/main" id="{13CD37AF-632D-4470-AB2C-948E64F80F02}"/>
                  </a:ext>
                </a:extLst>
              </p:cNvPr>
              <p:cNvPicPr>
                <a:picLocks noChangeAspect="1" noChangeArrowheads="1"/>
              </p:cNvPicPr>
              <p:nvPr/>
            </p:nvPicPr>
            <p:blipFill>
              <a:blip r:embed="rId10"/>
              <a:srcRect t="74275"/>
              <a:stretch>
                <a:fillRect/>
              </a:stretch>
            </p:blipFill>
            <p:spPr bwMode="auto">
              <a:xfrm>
                <a:off x="5273490" y="5454110"/>
                <a:ext cx="292166" cy="10634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4">
                <a:extLst>
                  <a:ext uri="{FF2B5EF4-FFF2-40B4-BE49-F238E27FC236}">
                    <a16:creationId xmlns:a16="http://schemas.microsoft.com/office/drawing/2014/main" id="{AE83D2DB-372A-40B6-A580-E8FAE8E4AD88}"/>
                  </a:ext>
                </a:extLst>
              </p:cNvPr>
              <p:cNvPicPr>
                <a:picLocks noChangeAspect="1" noChangeArrowheads="1"/>
              </p:cNvPicPr>
              <p:nvPr/>
            </p:nvPicPr>
            <p:blipFill>
              <a:blip r:embed="rId11"/>
              <a:srcRect t="67987"/>
              <a:stretch>
                <a:fillRect/>
              </a:stretch>
            </p:blipFill>
            <p:spPr bwMode="auto">
              <a:xfrm>
                <a:off x="7024900" y="4649351"/>
                <a:ext cx="261996" cy="13650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3">
                <a:extLst>
                  <a:ext uri="{FF2B5EF4-FFF2-40B4-BE49-F238E27FC236}">
                    <a16:creationId xmlns:a16="http://schemas.microsoft.com/office/drawing/2014/main" id="{764DEAE9-E23C-4761-B5E0-BFEE3FA69428}"/>
                  </a:ext>
                </a:extLst>
              </p:cNvPr>
              <p:cNvPicPr>
                <a:picLocks noChangeAspect="1" noChangeArrowheads="1"/>
              </p:cNvPicPr>
              <p:nvPr/>
            </p:nvPicPr>
            <p:blipFill>
              <a:blip r:embed="rId10"/>
              <a:srcRect t="74275"/>
              <a:stretch>
                <a:fillRect/>
              </a:stretch>
            </p:blipFill>
            <p:spPr bwMode="auto">
              <a:xfrm>
                <a:off x="6337356" y="4285859"/>
                <a:ext cx="292166" cy="10634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6">
                <a:extLst>
                  <a:ext uri="{FF2B5EF4-FFF2-40B4-BE49-F238E27FC236}">
                    <a16:creationId xmlns:a16="http://schemas.microsoft.com/office/drawing/2014/main" id="{69B8CDFD-9C03-469B-AE1E-70D08A44A29B}"/>
                  </a:ext>
                </a:extLst>
              </p:cNvPr>
              <p:cNvPicPr>
                <a:picLocks noChangeAspect="1" noChangeArrowheads="1"/>
              </p:cNvPicPr>
              <p:nvPr/>
            </p:nvPicPr>
            <p:blipFill>
              <a:blip r:embed="rId5"/>
              <a:srcRect t="77936"/>
              <a:stretch>
                <a:fillRect/>
              </a:stretch>
            </p:blipFill>
            <p:spPr bwMode="auto">
              <a:xfrm>
                <a:off x="7061420" y="4554113"/>
                <a:ext cx="292166" cy="936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3">
                <a:extLst>
                  <a:ext uri="{FF2B5EF4-FFF2-40B4-BE49-F238E27FC236}">
                    <a16:creationId xmlns:a16="http://schemas.microsoft.com/office/drawing/2014/main" id="{AABD2D8B-F382-403A-A4D5-41BCEF4F39BD}"/>
                  </a:ext>
                </a:extLst>
              </p:cNvPr>
              <p:cNvPicPr>
                <a:picLocks noChangeAspect="1" noChangeArrowheads="1"/>
              </p:cNvPicPr>
              <p:nvPr/>
            </p:nvPicPr>
            <p:blipFill>
              <a:blip r:embed="rId10"/>
              <a:srcRect t="74275"/>
              <a:stretch>
                <a:fillRect/>
              </a:stretch>
            </p:blipFill>
            <p:spPr bwMode="auto">
              <a:xfrm>
                <a:off x="8480967" y="4141416"/>
                <a:ext cx="292166" cy="10634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11">
                <a:extLst>
                  <a:ext uri="{FF2B5EF4-FFF2-40B4-BE49-F238E27FC236}">
                    <a16:creationId xmlns:a16="http://schemas.microsoft.com/office/drawing/2014/main" id="{2F45B056-8B70-4FBB-B4FE-13786DE63D7D}"/>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821863" y="4918163"/>
                <a:ext cx="298750" cy="305759"/>
              </a:xfrm>
              <a:prstGeom prst="ellipse">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15">
                <a:extLst>
                  <a:ext uri="{FF2B5EF4-FFF2-40B4-BE49-F238E27FC236}">
                    <a16:creationId xmlns:a16="http://schemas.microsoft.com/office/drawing/2014/main" id="{E2F8981A-D06D-44D0-8ECB-7CCDB6878558}"/>
                  </a:ext>
                </a:extLst>
              </p:cNvPr>
              <p:cNvPicPr>
                <a:picLocks noChangeAspect="1" noChangeArrowheads="1"/>
              </p:cNvPicPr>
              <p:nvPr/>
            </p:nvPicPr>
            <p:blipFill>
              <a:blip r:embed="rId29"/>
              <a:srcRect/>
              <a:stretch>
                <a:fillRect/>
              </a:stretch>
            </p:blipFill>
            <p:spPr bwMode="auto">
              <a:xfrm>
                <a:off x="6940743" y="4241415"/>
                <a:ext cx="168313" cy="23809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3">
                <a:extLst>
                  <a:ext uri="{FF2B5EF4-FFF2-40B4-BE49-F238E27FC236}">
                    <a16:creationId xmlns:a16="http://schemas.microsoft.com/office/drawing/2014/main" id="{47B84CB4-6F73-4A2F-ACD1-0B8CF445222C}"/>
                  </a:ext>
                </a:extLst>
              </p:cNvPr>
              <p:cNvPicPr>
                <a:picLocks noChangeAspect="1" noChangeArrowheads="1"/>
              </p:cNvPicPr>
              <p:nvPr/>
            </p:nvPicPr>
            <p:blipFill>
              <a:blip r:embed="rId16"/>
              <a:srcRect/>
              <a:stretch>
                <a:fillRect/>
              </a:stretch>
            </p:blipFill>
            <p:spPr bwMode="auto">
              <a:xfrm>
                <a:off x="5287781" y="5608079"/>
                <a:ext cx="346153" cy="18095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3">
                <a:extLst>
                  <a:ext uri="{FF2B5EF4-FFF2-40B4-BE49-F238E27FC236}">
                    <a16:creationId xmlns:a16="http://schemas.microsoft.com/office/drawing/2014/main" id="{130D8FD0-C23E-4090-81FA-7AED59044C2A}"/>
                  </a:ext>
                </a:extLst>
              </p:cNvPr>
              <p:cNvPicPr>
                <a:picLocks noChangeAspect="1" noChangeArrowheads="1"/>
              </p:cNvPicPr>
              <p:nvPr/>
            </p:nvPicPr>
            <p:blipFill>
              <a:blip r:embed="rId16"/>
              <a:srcRect/>
              <a:stretch>
                <a:fillRect/>
              </a:stretch>
            </p:blipFill>
            <p:spPr bwMode="auto">
              <a:xfrm>
                <a:off x="7582238" y="4004908"/>
                <a:ext cx="346153" cy="18095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20">
                <a:extLst>
                  <a:ext uri="{FF2B5EF4-FFF2-40B4-BE49-F238E27FC236}">
                    <a16:creationId xmlns:a16="http://schemas.microsoft.com/office/drawing/2014/main" id="{E539CA74-7CC2-4A74-B60E-0234E4E72A27}"/>
                  </a:ext>
                </a:extLst>
              </p:cNvPr>
              <p:cNvPicPr>
                <a:picLocks noChangeAspect="1" noChangeArrowheads="1"/>
              </p:cNvPicPr>
              <p:nvPr/>
            </p:nvPicPr>
            <p:blipFill>
              <a:blip r:embed="rId4"/>
              <a:srcRect/>
              <a:stretch>
                <a:fillRect/>
              </a:stretch>
            </p:blipFill>
            <p:spPr bwMode="auto">
              <a:xfrm>
                <a:off x="7421865" y="4981096"/>
                <a:ext cx="215949" cy="19047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20">
                <a:extLst>
                  <a:ext uri="{FF2B5EF4-FFF2-40B4-BE49-F238E27FC236}">
                    <a16:creationId xmlns:a16="http://schemas.microsoft.com/office/drawing/2014/main" id="{03EBCF7B-775B-4FFE-8AA8-AC1CDB085F1A}"/>
                  </a:ext>
                </a:extLst>
              </p:cNvPr>
              <p:cNvPicPr>
                <a:picLocks noChangeAspect="1" noChangeArrowheads="1"/>
              </p:cNvPicPr>
              <p:nvPr/>
            </p:nvPicPr>
            <p:blipFill>
              <a:blip r:embed="rId4"/>
              <a:srcRect/>
              <a:stretch>
                <a:fillRect/>
              </a:stretch>
            </p:blipFill>
            <p:spPr bwMode="auto">
              <a:xfrm>
                <a:off x="5130034" y="5026004"/>
                <a:ext cx="313732" cy="274453"/>
              </a:xfrm>
              <a:prstGeom prst="ellipse">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19">
                <a:extLst>
                  <a:ext uri="{FF2B5EF4-FFF2-40B4-BE49-F238E27FC236}">
                    <a16:creationId xmlns:a16="http://schemas.microsoft.com/office/drawing/2014/main" id="{9A4665BF-B698-4594-B5DB-49C7BCB9186A}"/>
                  </a:ext>
                </a:extLst>
              </p:cNvPr>
              <p:cNvPicPr>
                <a:picLocks noChangeAspect="1" noChangeArrowheads="1"/>
              </p:cNvPicPr>
              <p:nvPr/>
            </p:nvPicPr>
            <p:blipFill>
              <a:blip r:embed="rId7"/>
              <a:srcRect/>
              <a:stretch>
                <a:fillRect/>
              </a:stretch>
            </p:blipFill>
            <p:spPr bwMode="auto">
              <a:xfrm>
                <a:off x="8527015" y="3389036"/>
                <a:ext cx="246118" cy="21745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19">
                <a:extLst>
                  <a:ext uri="{FF2B5EF4-FFF2-40B4-BE49-F238E27FC236}">
                    <a16:creationId xmlns:a16="http://schemas.microsoft.com/office/drawing/2014/main" id="{128B0E6C-BA87-40AF-8FD9-818CC54AE952}"/>
                  </a:ext>
                </a:extLst>
              </p:cNvPr>
              <p:cNvPicPr>
                <a:picLocks noChangeAspect="1" noChangeArrowheads="1"/>
              </p:cNvPicPr>
              <p:nvPr/>
            </p:nvPicPr>
            <p:blipFill>
              <a:blip r:embed="rId7"/>
              <a:srcRect/>
              <a:stretch>
                <a:fillRect/>
              </a:stretch>
            </p:blipFill>
            <p:spPr bwMode="auto">
              <a:xfrm>
                <a:off x="7574299" y="4201733"/>
                <a:ext cx="247706" cy="21745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5">
                <a:extLst>
                  <a:ext uri="{FF2B5EF4-FFF2-40B4-BE49-F238E27FC236}">
                    <a16:creationId xmlns:a16="http://schemas.microsoft.com/office/drawing/2014/main" id="{387C10B7-C914-4B3D-9BA7-F8A4F3CF9407}"/>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b="28775"/>
              <a:stretch>
                <a:fillRect/>
              </a:stretch>
            </p:blipFill>
            <p:spPr bwMode="auto">
              <a:xfrm>
                <a:off x="7997484" y="5203419"/>
                <a:ext cx="284175" cy="286981"/>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6">
                <a:extLst>
                  <a:ext uri="{FF2B5EF4-FFF2-40B4-BE49-F238E27FC236}">
                    <a16:creationId xmlns:a16="http://schemas.microsoft.com/office/drawing/2014/main" id="{A8386370-5A88-4328-AC67-FB212D753955}"/>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396329" y="5159523"/>
                <a:ext cx="261062" cy="267186"/>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13">
                <a:extLst>
                  <a:ext uri="{FF2B5EF4-FFF2-40B4-BE49-F238E27FC236}">
                    <a16:creationId xmlns:a16="http://schemas.microsoft.com/office/drawing/2014/main" id="{A8AED64B-2126-45A3-9626-8FE298293CF5}"/>
                  </a:ext>
                </a:extLst>
              </p:cNvPr>
              <p:cNvPicPr>
                <a:picLocks noChangeAspect="1" noChangeArrowheads="1"/>
              </p:cNvPicPr>
              <p:nvPr/>
            </p:nvPicPr>
            <p:blipFill>
              <a:blip r:embed="rId28"/>
              <a:srcRect b="30003"/>
              <a:stretch>
                <a:fillRect/>
              </a:stretch>
            </p:blipFill>
            <p:spPr bwMode="auto">
              <a:xfrm>
                <a:off x="6337356" y="5476333"/>
                <a:ext cx="298518" cy="31269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19">
                <a:extLst>
                  <a:ext uri="{FF2B5EF4-FFF2-40B4-BE49-F238E27FC236}">
                    <a16:creationId xmlns:a16="http://schemas.microsoft.com/office/drawing/2014/main" id="{15DA50BD-5191-4DB0-983F-13F1F254775C}"/>
                  </a:ext>
                </a:extLst>
              </p:cNvPr>
              <p:cNvPicPr>
                <a:picLocks noChangeAspect="1" noChangeArrowheads="1"/>
              </p:cNvPicPr>
              <p:nvPr/>
            </p:nvPicPr>
            <p:blipFill>
              <a:blip r:embed="rId7"/>
              <a:srcRect/>
              <a:stretch>
                <a:fillRect/>
              </a:stretch>
            </p:blipFill>
            <p:spPr bwMode="auto">
              <a:xfrm>
                <a:off x="6645401" y="5544587"/>
                <a:ext cx="279463" cy="24444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12">
                <a:extLst>
                  <a:ext uri="{FF2B5EF4-FFF2-40B4-BE49-F238E27FC236}">
                    <a16:creationId xmlns:a16="http://schemas.microsoft.com/office/drawing/2014/main" id="{A1926E84-7AAC-4F63-823D-F871EEB770E1}"/>
                  </a:ext>
                </a:extLst>
              </p:cNvPr>
              <p:cNvPicPr>
                <a:picLocks noChangeAspect="1" noChangeArrowheads="1"/>
              </p:cNvPicPr>
              <p:nvPr/>
            </p:nvPicPr>
            <p:blipFill>
              <a:blip r:embed="rId27"/>
              <a:srcRect/>
              <a:stretch>
                <a:fillRect/>
              </a:stretch>
            </p:blipFill>
            <p:spPr bwMode="auto">
              <a:xfrm>
                <a:off x="7917277" y="4379510"/>
                <a:ext cx="285815" cy="34444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11">
                <a:extLst>
                  <a:ext uri="{FF2B5EF4-FFF2-40B4-BE49-F238E27FC236}">
                    <a16:creationId xmlns:a16="http://schemas.microsoft.com/office/drawing/2014/main" id="{B8E51A04-FBA6-44CF-A38C-441534BA0BED}"/>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8105266" y="2684599"/>
                <a:ext cx="298750" cy="305759"/>
              </a:xfrm>
              <a:prstGeom prst="ellipse">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10">
                <a:extLst>
                  <a:ext uri="{FF2B5EF4-FFF2-40B4-BE49-F238E27FC236}">
                    <a16:creationId xmlns:a16="http://schemas.microsoft.com/office/drawing/2014/main" id="{21731B06-D795-4929-B4EC-02BBC83793B3}"/>
                  </a:ext>
                </a:extLst>
              </p:cNvPr>
              <p:cNvPicPr>
                <a:picLocks noChangeAspect="1" noChangeArrowheads="1"/>
              </p:cNvPicPr>
              <p:nvPr/>
            </p:nvPicPr>
            <p:blipFill>
              <a:blip r:embed="rId25"/>
              <a:srcRect/>
              <a:stretch>
                <a:fillRect/>
              </a:stretch>
            </p:blipFill>
            <p:spPr bwMode="auto">
              <a:xfrm>
                <a:off x="8226909" y="4511256"/>
                <a:ext cx="184192" cy="27460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10">
                <a:extLst>
                  <a:ext uri="{FF2B5EF4-FFF2-40B4-BE49-F238E27FC236}">
                    <a16:creationId xmlns:a16="http://schemas.microsoft.com/office/drawing/2014/main" id="{26EA6AB7-5164-437C-851F-BF022E14CF57}"/>
                  </a:ext>
                </a:extLst>
              </p:cNvPr>
              <p:cNvPicPr>
                <a:picLocks noChangeAspect="1" noChangeArrowheads="1"/>
              </p:cNvPicPr>
              <p:nvPr/>
            </p:nvPicPr>
            <p:blipFill>
              <a:blip r:embed="rId25"/>
              <a:srcRect/>
              <a:stretch>
                <a:fillRect/>
              </a:stretch>
            </p:blipFill>
            <p:spPr bwMode="auto">
              <a:xfrm>
                <a:off x="7371053" y="3946177"/>
                <a:ext cx="184192" cy="27460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Picture 10">
                <a:extLst>
                  <a:ext uri="{FF2B5EF4-FFF2-40B4-BE49-F238E27FC236}">
                    <a16:creationId xmlns:a16="http://schemas.microsoft.com/office/drawing/2014/main" id="{864FCC93-C280-49A6-A255-171693EBF451}"/>
                  </a:ext>
                </a:extLst>
              </p:cNvPr>
              <p:cNvPicPr>
                <a:picLocks noChangeAspect="1" noChangeArrowheads="1"/>
              </p:cNvPicPr>
              <p:nvPr/>
            </p:nvPicPr>
            <p:blipFill>
              <a:blip r:embed="rId25"/>
              <a:srcRect/>
              <a:stretch>
                <a:fillRect/>
              </a:stretch>
            </p:blipFill>
            <p:spPr bwMode="auto">
              <a:xfrm>
                <a:off x="4822538" y="5073159"/>
                <a:ext cx="184192" cy="27460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Picture 10">
                <a:extLst>
                  <a:ext uri="{FF2B5EF4-FFF2-40B4-BE49-F238E27FC236}">
                    <a16:creationId xmlns:a16="http://schemas.microsoft.com/office/drawing/2014/main" id="{11D7017C-FFEE-4945-8585-316EFFC41325}"/>
                  </a:ext>
                </a:extLst>
              </p:cNvPr>
              <p:cNvPicPr>
                <a:picLocks noChangeAspect="1" noChangeArrowheads="1"/>
              </p:cNvPicPr>
              <p:nvPr/>
            </p:nvPicPr>
            <p:blipFill>
              <a:blip r:embed="rId8"/>
              <a:srcRect/>
              <a:stretch>
                <a:fillRect/>
              </a:stretch>
            </p:blipFill>
            <p:spPr bwMode="auto">
              <a:xfrm>
                <a:off x="8355526" y="3300148"/>
                <a:ext cx="155610" cy="21904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Picture 10">
                <a:extLst>
                  <a:ext uri="{FF2B5EF4-FFF2-40B4-BE49-F238E27FC236}">
                    <a16:creationId xmlns:a16="http://schemas.microsoft.com/office/drawing/2014/main" id="{2D7B9073-3F77-434E-959B-156AC4C22F34}"/>
                  </a:ext>
                </a:extLst>
              </p:cNvPr>
              <p:cNvPicPr>
                <a:picLocks noChangeAspect="1" noChangeArrowheads="1"/>
              </p:cNvPicPr>
              <p:nvPr/>
            </p:nvPicPr>
            <p:blipFill>
              <a:blip r:embed="rId25"/>
              <a:srcRect/>
              <a:stretch>
                <a:fillRect/>
              </a:stretch>
            </p:blipFill>
            <p:spPr bwMode="auto">
              <a:xfrm>
                <a:off x="8311066" y="2411261"/>
                <a:ext cx="184192" cy="27301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Picture 5">
                <a:extLst>
                  <a:ext uri="{FF2B5EF4-FFF2-40B4-BE49-F238E27FC236}">
                    <a16:creationId xmlns:a16="http://schemas.microsoft.com/office/drawing/2014/main" id="{A4DEFC17-C467-4224-9EB6-F87FE6AA9678}"/>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816526" y="3935587"/>
                <a:ext cx="300832" cy="307209"/>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Picture 5">
                <a:extLst>
                  <a:ext uri="{FF2B5EF4-FFF2-40B4-BE49-F238E27FC236}">
                    <a16:creationId xmlns:a16="http://schemas.microsoft.com/office/drawing/2014/main" id="{0A67ED37-293D-46A5-9FAA-FE524D170B78}"/>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324379" y="4519593"/>
                <a:ext cx="300832" cy="307209"/>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15">
                <a:extLst>
                  <a:ext uri="{FF2B5EF4-FFF2-40B4-BE49-F238E27FC236}">
                    <a16:creationId xmlns:a16="http://schemas.microsoft.com/office/drawing/2014/main" id="{01F87686-025F-41F7-8040-72C46975D7E8}"/>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8503827" y="1782463"/>
                <a:ext cx="278223" cy="284751"/>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5">
                <a:extLst>
                  <a:ext uri="{FF2B5EF4-FFF2-40B4-BE49-F238E27FC236}">
                    <a16:creationId xmlns:a16="http://schemas.microsoft.com/office/drawing/2014/main" id="{98224644-BD44-4220-A67C-5ABEC3819264}"/>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b="28775"/>
              <a:stretch>
                <a:fillRect/>
              </a:stretch>
            </p:blipFill>
            <p:spPr bwMode="auto">
              <a:xfrm>
                <a:off x="5098023" y="5301010"/>
                <a:ext cx="197606" cy="199557"/>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3" descr="stop on red signal.png">
                <a:extLst>
                  <a:ext uri="{FF2B5EF4-FFF2-40B4-BE49-F238E27FC236}">
                    <a16:creationId xmlns:a16="http://schemas.microsoft.com/office/drawing/2014/main" id="{F627D5A5-15D9-47D7-B4CC-8438A28EFD82}"/>
                  </a:ext>
                </a:extLst>
              </p:cNvPr>
              <p:cNvPicPr>
                <a:picLocks noChangeAspect="1" noChangeArrowheads="1"/>
              </p:cNvPicPr>
              <p:nvPr/>
            </p:nvPicPr>
            <p:blipFill>
              <a:blip r:embed="rId35"/>
              <a:srcRect l="13583" t="24535" r="31226" b="7668"/>
              <a:stretch>
                <a:fillRect/>
              </a:stretch>
            </p:blipFill>
            <p:spPr bwMode="auto">
              <a:xfrm>
                <a:off x="7680685" y="4530303"/>
                <a:ext cx="203246" cy="20317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Picture 12" descr="http://www.nzta.govt.nz/resources/traffic-control-devices-manual/sign-specifications/images/r03-14-nolabels.gif">
                <a:extLst>
                  <a:ext uri="{FF2B5EF4-FFF2-40B4-BE49-F238E27FC236}">
                    <a16:creationId xmlns:a16="http://schemas.microsoft.com/office/drawing/2014/main" id="{54C2FFAD-D637-48F8-820F-95CCF4361815}"/>
                  </a:ext>
                </a:extLst>
              </p:cNvPr>
              <p:cNvPicPr>
                <a:picLocks noChangeAspect="1" noChangeArrowheads="1"/>
              </p:cNvPicPr>
              <p:nvPr/>
            </p:nvPicPr>
            <p:blipFill>
              <a:blip r:embed="rId18" r:link="rId19" cstate="print">
                <a:extLst>
                  <a:ext uri="{28A0092B-C50C-407E-A947-70E740481C1C}">
                    <a14:useLocalDpi xmlns:a14="http://schemas.microsoft.com/office/drawing/2010/main" val="0"/>
                  </a:ext>
                </a:extLst>
              </a:blip>
              <a:srcRect/>
              <a:stretch>
                <a:fillRect/>
              </a:stretch>
            </p:blipFill>
            <p:spPr bwMode="auto">
              <a:xfrm>
                <a:off x="8634525" y="2536371"/>
                <a:ext cx="120466" cy="123294"/>
              </a:xfrm>
              <a:prstGeom prst="ellipse">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Picture 10">
                <a:extLst>
                  <a:ext uri="{FF2B5EF4-FFF2-40B4-BE49-F238E27FC236}">
                    <a16:creationId xmlns:a16="http://schemas.microsoft.com/office/drawing/2014/main" id="{46331D56-CBB6-427A-A12E-2CBB5BDD521A}"/>
                  </a:ext>
                </a:extLst>
              </p:cNvPr>
              <p:cNvPicPr>
                <a:picLocks noChangeAspect="1" noChangeArrowheads="1"/>
              </p:cNvPicPr>
              <p:nvPr/>
            </p:nvPicPr>
            <p:blipFill>
              <a:blip r:embed="rId25"/>
              <a:srcRect/>
              <a:stretch>
                <a:fillRect/>
              </a:stretch>
            </p:blipFill>
            <p:spPr bwMode="auto">
              <a:xfrm>
                <a:off x="7236085" y="5350937"/>
                <a:ext cx="163550" cy="24126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3" descr="stop on red signal.png">
                <a:extLst>
                  <a:ext uri="{FF2B5EF4-FFF2-40B4-BE49-F238E27FC236}">
                    <a16:creationId xmlns:a16="http://schemas.microsoft.com/office/drawing/2014/main" id="{79068926-4E02-4F62-93AA-4461DF7C58F5}"/>
                  </a:ext>
                </a:extLst>
              </p:cNvPr>
              <p:cNvPicPr>
                <a:picLocks noChangeAspect="1" noChangeArrowheads="1"/>
              </p:cNvPicPr>
              <p:nvPr/>
            </p:nvPicPr>
            <p:blipFill>
              <a:blip r:embed="rId36"/>
              <a:srcRect l="13583" t="24535" r="31226" b="7668"/>
              <a:stretch>
                <a:fillRect/>
              </a:stretch>
            </p:blipFill>
            <p:spPr bwMode="auto">
              <a:xfrm>
                <a:off x="6030899" y="5531889"/>
                <a:ext cx="261996" cy="26190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12">
                <a:extLst>
                  <a:ext uri="{FF2B5EF4-FFF2-40B4-BE49-F238E27FC236}">
                    <a16:creationId xmlns:a16="http://schemas.microsoft.com/office/drawing/2014/main" id="{FD6C1B54-6CB3-4127-B07C-9A0FD4E3E35C}"/>
                  </a:ext>
                </a:extLst>
              </p:cNvPr>
              <p:cNvPicPr>
                <a:picLocks noChangeAspect="1" noChangeArrowheads="1"/>
              </p:cNvPicPr>
              <p:nvPr/>
            </p:nvPicPr>
            <p:blipFill>
              <a:blip r:embed="rId27"/>
              <a:srcRect/>
              <a:stretch>
                <a:fillRect/>
              </a:stretch>
            </p:blipFill>
            <p:spPr bwMode="auto">
              <a:xfrm>
                <a:off x="5629170" y="4698557"/>
                <a:ext cx="246119" cy="29682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17">
                <a:extLst>
                  <a:ext uri="{FF2B5EF4-FFF2-40B4-BE49-F238E27FC236}">
                    <a16:creationId xmlns:a16="http://schemas.microsoft.com/office/drawing/2014/main" id="{6E2AEB9F-9666-4909-89CB-96A19EF14DCE}"/>
                  </a:ext>
                </a:extLst>
              </p:cNvPr>
              <p:cNvPicPr>
                <a:picLocks noChangeAspect="1" noChangeArrowheads="1"/>
              </p:cNvPicPr>
              <p:nvPr/>
            </p:nvPicPr>
            <p:blipFill>
              <a:blip r:embed="rId31"/>
              <a:srcRect/>
              <a:stretch>
                <a:fillRect/>
              </a:stretch>
            </p:blipFill>
            <p:spPr bwMode="auto">
              <a:xfrm>
                <a:off x="7601292" y="3857289"/>
                <a:ext cx="249295" cy="13492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19">
                <a:extLst>
                  <a:ext uri="{FF2B5EF4-FFF2-40B4-BE49-F238E27FC236}">
                    <a16:creationId xmlns:a16="http://schemas.microsoft.com/office/drawing/2014/main" id="{11B0D9CE-B5AA-457E-82B1-40E39BC4844D}"/>
                  </a:ext>
                </a:extLst>
              </p:cNvPr>
              <p:cNvPicPr>
                <a:picLocks noChangeAspect="1" noChangeArrowheads="1"/>
              </p:cNvPicPr>
              <p:nvPr/>
            </p:nvPicPr>
            <p:blipFill>
              <a:blip r:embed="rId7"/>
              <a:srcRect/>
              <a:stretch>
                <a:fillRect/>
              </a:stretch>
            </p:blipFill>
            <p:spPr bwMode="auto">
              <a:xfrm>
                <a:off x="7656868" y="3701734"/>
                <a:ext cx="176252" cy="15396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19">
                <a:extLst>
                  <a:ext uri="{FF2B5EF4-FFF2-40B4-BE49-F238E27FC236}">
                    <a16:creationId xmlns:a16="http://schemas.microsoft.com/office/drawing/2014/main" id="{7D04E579-8582-4697-AA51-C24541925E07}"/>
                  </a:ext>
                </a:extLst>
              </p:cNvPr>
              <p:cNvPicPr>
                <a:picLocks noChangeAspect="1" noChangeArrowheads="1"/>
              </p:cNvPicPr>
              <p:nvPr/>
            </p:nvPicPr>
            <p:blipFill>
              <a:blip r:embed="rId7"/>
              <a:srcRect/>
              <a:stretch>
                <a:fillRect/>
              </a:stretch>
            </p:blipFill>
            <p:spPr bwMode="auto">
              <a:xfrm>
                <a:off x="7442506" y="5371571"/>
                <a:ext cx="246119" cy="21746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6">
                <a:extLst>
                  <a:ext uri="{FF2B5EF4-FFF2-40B4-BE49-F238E27FC236}">
                    <a16:creationId xmlns:a16="http://schemas.microsoft.com/office/drawing/2014/main" id="{0DD104F4-0D40-45BD-8A14-425361985634}"/>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8469973" y="4787565"/>
                <a:ext cx="303664" cy="310788"/>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4">
                <a:extLst>
                  <a:ext uri="{FF2B5EF4-FFF2-40B4-BE49-F238E27FC236}">
                    <a16:creationId xmlns:a16="http://schemas.microsoft.com/office/drawing/2014/main" id="{94AA8E60-9B2F-450C-A276-81B7F4133156}"/>
                  </a:ext>
                </a:extLst>
              </p:cNvPr>
              <p:cNvPicPr>
                <a:picLocks noChangeAspect="1" noChangeArrowheads="1"/>
              </p:cNvPicPr>
              <p:nvPr/>
            </p:nvPicPr>
            <p:blipFill>
              <a:blip r:embed="rId11"/>
              <a:srcRect t="67987"/>
              <a:stretch>
                <a:fillRect/>
              </a:stretch>
            </p:blipFill>
            <p:spPr bwMode="auto">
              <a:xfrm>
                <a:off x="8514312" y="3992210"/>
                <a:ext cx="263585" cy="13650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12">
                <a:extLst>
                  <a:ext uri="{FF2B5EF4-FFF2-40B4-BE49-F238E27FC236}">
                    <a16:creationId xmlns:a16="http://schemas.microsoft.com/office/drawing/2014/main" id="{BA020D69-0F3F-4475-976F-B8C47E10B502}"/>
                  </a:ext>
                </a:extLst>
              </p:cNvPr>
              <p:cNvPicPr>
                <a:picLocks noChangeAspect="1" noChangeArrowheads="1"/>
              </p:cNvPicPr>
              <p:nvPr/>
            </p:nvPicPr>
            <p:blipFill>
              <a:blip r:embed="rId27"/>
              <a:srcRect/>
              <a:stretch>
                <a:fillRect/>
              </a:stretch>
            </p:blipFill>
            <p:spPr bwMode="auto">
              <a:xfrm>
                <a:off x="7109056" y="4030305"/>
                <a:ext cx="238179" cy="2873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Picture 3">
                <a:extLst>
                  <a:ext uri="{FF2B5EF4-FFF2-40B4-BE49-F238E27FC236}">
                    <a16:creationId xmlns:a16="http://schemas.microsoft.com/office/drawing/2014/main" id="{043863DD-44A8-407F-81F3-E9AAD066E84B}"/>
                  </a:ext>
                </a:extLst>
              </p:cNvPr>
              <p:cNvPicPr>
                <a:picLocks noChangeAspect="1" noChangeArrowheads="1"/>
              </p:cNvPicPr>
              <p:nvPr/>
            </p:nvPicPr>
            <p:blipFill>
              <a:blip r:embed="rId10"/>
              <a:srcRect t="74275"/>
              <a:stretch>
                <a:fillRect/>
              </a:stretch>
            </p:blipFill>
            <p:spPr bwMode="auto">
              <a:xfrm>
                <a:off x="7564772" y="4419192"/>
                <a:ext cx="292166" cy="10634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 name="Picture 6">
                <a:extLst>
                  <a:ext uri="{FF2B5EF4-FFF2-40B4-BE49-F238E27FC236}">
                    <a16:creationId xmlns:a16="http://schemas.microsoft.com/office/drawing/2014/main" id="{6D6E7004-3AA4-4173-B73B-1F035EF792E1}"/>
                  </a:ext>
                </a:extLst>
              </p:cNvPr>
              <p:cNvPicPr>
                <a:picLocks noChangeAspect="1" noChangeArrowheads="1"/>
              </p:cNvPicPr>
              <p:nvPr/>
            </p:nvPicPr>
            <p:blipFill>
              <a:blip r:embed="rId5"/>
              <a:srcRect t="77936"/>
              <a:stretch>
                <a:fillRect/>
              </a:stretch>
            </p:blipFill>
            <p:spPr bwMode="auto">
              <a:xfrm>
                <a:off x="8517488" y="2439832"/>
                <a:ext cx="258821" cy="7936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Picture 15">
                <a:extLst>
                  <a:ext uri="{FF2B5EF4-FFF2-40B4-BE49-F238E27FC236}">
                    <a16:creationId xmlns:a16="http://schemas.microsoft.com/office/drawing/2014/main" id="{948E67F4-44F6-4027-BDD6-527BB1E39BDC}"/>
                  </a:ext>
                </a:extLst>
              </p:cNvPr>
              <p:cNvPicPr>
                <a:picLocks noChangeAspect="1" noChangeArrowheads="1"/>
              </p:cNvPicPr>
              <p:nvPr/>
            </p:nvPicPr>
            <p:blipFill>
              <a:blip r:embed="rId29"/>
              <a:srcRect/>
              <a:stretch>
                <a:fillRect/>
              </a:stretch>
            </p:blipFill>
            <p:spPr bwMode="auto">
              <a:xfrm>
                <a:off x="6316714" y="4933477"/>
                <a:ext cx="168313" cy="23968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3">
                <a:extLst>
                  <a:ext uri="{FF2B5EF4-FFF2-40B4-BE49-F238E27FC236}">
                    <a16:creationId xmlns:a16="http://schemas.microsoft.com/office/drawing/2014/main" id="{83049A41-1C00-4EF3-9929-E6B8DF4A3A71}"/>
                  </a:ext>
                </a:extLst>
              </p:cNvPr>
              <p:cNvPicPr>
                <a:picLocks noChangeAspect="1" noChangeArrowheads="1"/>
              </p:cNvPicPr>
              <p:nvPr/>
            </p:nvPicPr>
            <p:blipFill>
              <a:blip r:embed="rId10"/>
              <a:srcRect t="74275"/>
              <a:stretch>
                <a:fillRect/>
              </a:stretch>
            </p:blipFill>
            <p:spPr bwMode="auto">
              <a:xfrm>
                <a:off x="6677158" y="5427127"/>
                <a:ext cx="263585" cy="9523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Picture 10">
                <a:extLst>
                  <a:ext uri="{FF2B5EF4-FFF2-40B4-BE49-F238E27FC236}">
                    <a16:creationId xmlns:a16="http://schemas.microsoft.com/office/drawing/2014/main" id="{6C8BE0A5-FC86-49F3-99A6-F917D9BC1174}"/>
                  </a:ext>
                </a:extLst>
              </p:cNvPr>
              <p:cNvPicPr>
                <a:picLocks noChangeAspect="1" noChangeArrowheads="1"/>
              </p:cNvPicPr>
              <p:nvPr/>
            </p:nvPicPr>
            <p:blipFill>
              <a:blip r:embed="rId25"/>
              <a:srcRect/>
              <a:stretch>
                <a:fillRect/>
              </a:stretch>
            </p:blipFill>
            <p:spPr bwMode="auto">
              <a:xfrm>
                <a:off x="8315829" y="4003320"/>
                <a:ext cx="161962" cy="23968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Picture 21">
                <a:extLst>
                  <a:ext uri="{FF2B5EF4-FFF2-40B4-BE49-F238E27FC236}">
                    <a16:creationId xmlns:a16="http://schemas.microsoft.com/office/drawing/2014/main" id="{3339E89D-BB64-48D1-A27D-178EEF9F26F8}"/>
                  </a:ext>
                </a:extLst>
              </p:cNvPr>
              <p:cNvPicPr>
                <a:picLocks noChangeAspect="1" noChangeArrowheads="1"/>
              </p:cNvPicPr>
              <p:nvPr/>
            </p:nvPicPr>
            <p:blipFill>
              <a:blip r:embed="rId33"/>
              <a:srcRect/>
              <a:stretch>
                <a:fillRect/>
              </a:stretch>
            </p:blipFill>
            <p:spPr bwMode="auto">
              <a:xfrm>
                <a:off x="8247552" y="3723956"/>
                <a:ext cx="230239" cy="9206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 name="Picture 11">
                <a:extLst>
                  <a:ext uri="{FF2B5EF4-FFF2-40B4-BE49-F238E27FC236}">
                    <a16:creationId xmlns:a16="http://schemas.microsoft.com/office/drawing/2014/main" id="{C2F4DD5B-466B-4325-90D3-9612C42F0CF1}"/>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8346245" y="3537617"/>
                <a:ext cx="149375" cy="152879"/>
              </a:xfrm>
              <a:prstGeom prst="ellipse">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Picture 15">
                <a:extLst>
                  <a:ext uri="{FF2B5EF4-FFF2-40B4-BE49-F238E27FC236}">
                    <a16:creationId xmlns:a16="http://schemas.microsoft.com/office/drawing/2014/main" id="{183A8A7C-43FC-473F-95AF-5709017ECCB1}"/>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8333730" y="3823038"/>
                <a:ext cx="148979" cy="152474"/>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 name="Picture 5">
                <a:extLst>
                  <a:ext uri="{FF2B5EF4-FFF2-40B4-BE49-F238E27FC236}">
                    <a16:creationId xmlns:a16="http://schemas.microsoft.com/office/drawing/2014/main" id="{84FDCE22-86EC-44D4-ACA9-5BBFADB183D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b="28775"/>
              <a:stretch>
                <a:fillRect/>
              </a:stretch>
            </p:blipFill>
            <p:spPr bwMode="auto">
              <a:xfrm>
                <a:off x="7664972" y="4957766"/>
                <a:ext cx="284175" cy="286981"/>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Picture 12" descr="http://www.nzta.govt.nz/resources/traffic-control-devices-manual/sign-specifications/images/r03-14-nolabels.gif">
                <a:extLst>
                  <a:ext uri="{FF2B5EF4-FFF2-40B4-BE49-F238E27FC236}">
                    <a16:creationId xmlns:a16="http://schemas.microsoft.com/office/drawing/2014/main" id="{F752E9C1-C086-4081-8E4E-98E1FDDE3717}"/>
                  </a:ext>
                </a:extLst>
              </p:cNvPr>
              <p:cNvPicPr>
                <a:picLocks noChangeAspect="1" noChangeArrowheads="1"/>
              </p:cNvPicPr>
              <p:nvPr/>
            </p:nvPicPr>
            <p:blipFill>
              <a:blip r:embed="rId18" r:link="rId19" cstate="print">
                <a:extLst>
                  <a:ext uri="{28A0092B-C50C-407E-A947-70E740481C1C}">
                    <a14:useLocalDpi xmlns:a14="http://schemas.microsoft.com/office/drawing/2010/main" val="0"/>
                  </a:ext>
                </a:extLst>
              </a:blip>
              <a:srcRect/>
              <a:stretch>
                <a:fillRect/>
              </a:stretch>
            </p:blipFill>
            <p:spPr bwMode="auto">
              <a:xfrm rot="5400000">
                <a:off x="6147297" y="4594329"/>
                <a:ext cx="193203" cy="188776"/>
              </a:xfrm>
              <a:prstGeom prst="ellipse">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Picture 12" descr="http://www.nzta.govt.nz/resources/traffic-control-devices-manual/sign-specifications/images/r03-14-nolabels.gif">
                <a:extLst>
                  <a:ext uri="{FF2B5EF4-FFF2-40B4-BE49-F238E27FC236}">
                    <a16:creationId xmlns:a16="http://schemas.microsoft.com/office/drawing/2014/main" id="{571CD180-29FA-4005-B4F0-7A60EEEAF6C9}"/>
                  </a:ext>
                </a:extLst>
              </p:cNvPr>
              <p:cNvPicPr>
                <a:picLocks noChangeAspect="1" noChangeArrowheads="1"/>
              </p:cNvPicPr>
              <p:nvPr/>
            </p:nvPicPr>
            <p:blipFill>
              <a:blip r:embed="rId18" r:link="rId19" cstate="print">
                <a:extLst>
                  <a:ext uri="{28A0092B-C50C-407E-A947-70E740481C1C}">
                    <a14:useLocalDpi xmlns:a14="http://schemas.microsoft.com/office/drawing/2010/main" val="0"/>
                  </a:ext>
                </a:extLst>
              </a:blip>
              <a:srcRect/>
              <a:stretch>
                <a:fillRect/>
              </a:stretch>
            </p:blipFill>
            <p:spPr bwMode="auto">
              <a:xfrm rot="5400000">
                <a:off x="8243456" y="5560425"/>
                <a:ext cx="234460" cy="229086"/>
              </a:xfrm>
              <a:prstGeom prst="ellipse">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Picture 10">
                <a:extLst>
                  <a:ext uri="{FF2B5EF4-FFF2-40B4-BE49-F238E27FC236}">
                    <a16:creationId xmlns:a16="http://schemas.microsoft.com/office/drawing/2014/main" id="{B86268B7-7B05-4C47-A1C2-836FF1A9DEFE}"/>
                  </a:ext>
                </a:extLst>
              </p:cNvPr>
              <p:cNvPicPr>
                <a:picLocks noChangeAspect="1" noChangeArrowheads="1"/>
              </p:cNvPicPr>
              <p:nvPr/>
            </p:nvPicPr>
            <p:blipFill>
              <a:blip r:embed="rId25"/>
              <a:srcRect/>
              <a:stretch>
                <a:fillRect/>
              </a:stretch>
            </p:blipFill>
            <p:spPr bwMode="auto">
              <a:xfrm>
                <a:off x="8288836" y="5193794"/>
                <a:ext cx="217536" cy="32698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 name="Picture 20">
                <a:extLst>
                  <a:ext uri="{FF2B5EF4-FFF2-40B4-BE49-F238E27FC236}">
                    <a16:creationId xmlns:a16="http://schemas.microsoft.com/office/drawing/2014/main" id="{12631152-68FE-404F-A54E-B5F1C534A7CE}"/>
                  </a:ext>
                </a:extLst>
              </p:cNvPr>
              <p:cNvPicPr>
                <a:picLocks noChangeAspect="1" noChangeArrowheads="1"/>
              </p:cNvPicPr>
              <p:nvPr/>
            </p:nvPicPr>
            <p:blipFill>
              <a:blip r:embed="rId4"/>
              <a:srcRect/>
              <a:stretch>
                <a:fillRect/>
              </a:stretch>
            </p:blipFill>
            <p:spPr bwMode="auto">
              <a:xfrm>
                <a:off x="5589474" y="5447761"/>
                <a:ext cx="157198" cy="13809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Picture 18">
                <a:extLst>
                  <a:ext uri="{FF2B5EF4-FFF2-40B4-BE49-F238E27FC236}">
                    <a16:creationId xmlns:a16="http://schemas.microsoft.com/office/drawing/2014/main" id="{16ABC0ED-E6C8-4B03-9816-C628752621B1}"/>
                  </a:ext>
                </a:extLst>
              </p:cNvPr>
              <p:cNvPicPr>
                <a:picLocks noChangeAspect="1" noChangeArrowheads="1"/>
              </p:cNvPicPr>
              <p:nvPr/>
            </p:nvPicPr>
            <p:blipFill>
              <a:blip r:embed="rId37"/>
              <a:srcRect/>
              <a:stretch>
                <a:fillRect/>
              </a:stretch>
            </p:blipFill>
            <p:spPr bwMode="auto">
              <a:xfrm>
                <a:off x="7445682" y="5216016"/>
                <a:ext cx="266760" cy="144445"/>
              </a:xfrm>
              <a:prstGeom prst="rect">
                <a:avLst/>
              </a:prstGeom>
              <a:noFill/>
              <a:ln>
                <a:noFill/>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 name="Picture 21">
                <a:extLst>
                  <a:ext uri="{FF2B5EF4-FFF2-40B4-BE49-F238E27FC236}">
                    <a16:creationId xmlns:a16="http://schemas.microsoft.com/office/drawing/2014/main" id="{6E19144B-F1F3-4023-92EF-445AA0B81E9D}"/>
                  </a:ext>
                </a:extLst>
              </p:cNvPr>
              <p:cNvPicPr>
                <a:picLocks noChangeAspect="1" noChangeArrowheads="1"/>
              </p:cNvPicPr>
              <p:nvPr/>
            </p:nvPicPr>
            <p:blipFill>
              <a:blip r:embed="rId33"/>
              <a:srcRect/>
              <a:stretch>
                <a:fillRect/>
              </a:stretch>
            </p:blipFill>
            <p:spPr bwMode="auto">
              <a:xfrm>
                <a:off x="7099529" y="5181095"/>
                <a:ext cx="323923" cy="13333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Picture 5">
                <a:extLst>
                  <a:ext uri="{FF2B5EF4-FFF2-40B4-BE49-F238E27FC236}">
                    <a16:creationId xmlns:a16="http://schemas.microsoft.com/office/drawing/2014/main" id="{A65EC9A6-985F-42CF-BEA7-38081C330C49}"/>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b="28775"/>
              <a:stretch>
                <a:fillRect/>
              </a:stretch>
            </p:blipFill>
            <p:spPr bwMode="auto">
              <a:xfrm>
                <a:off x="6895898" y="4765361"/>
                <a:ext cx="142088" cy="143491"/>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 name="Picture 5">
                <a:extLst>
                  <a:ext uri="{FF2B5EF4-FFF2-40B4-BE49-F238E27FC236}">
                    <a16:creationId xmlns:a16="http://schemas.microsoft.com/office/drawing/2014/main" id="{09BDBF5C-01C4-4E58-9671-303A7E0B209E}"/>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b="28775"/>
              <a:stretch>
                <a:fillRect/>
              </a:stretch>
            </p:blipFill>
            <p:spPr bwMode="auto">
              <a:xfrm>
                <a:off x="6459094" y="4852038"/>
                <a:ext cx="142088" cy="143491"/>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 name="Picture 6">
                <a:extLst>
                  <a:ext uri="{FF2B5EF4-FFF2-40B4-BE49-F238E27FC236}">
                    <a16:creationId xmlns:a16="http://schemas.microsoft.com/office/drawing/2014/main" id="{DC7F556B-F364-48B7-A7D2-3D1D12034049}"/>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530138" y="4725057"/>
                <a:ext cx="179581" cy="183794"/>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 name="Picture 5">
                <a:extLst>
                  <a:ext uri="{FF2B5EF4-FFF2-40B4-BE49-F238E27FC236}">
                    <a16:creationId xmlns:a16="http://schemas.microsoft.com/office/drawing/2014/main" id="{16B467B3-53CC-4772-B6C0-AD5EBFBE3E29}"/>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b="28775"/>
              <a:stretch>
                <a:fillRect/>
              </a:stretch>
            </p:blipFill>
            <p:spPr bwMode="auto">
              <a:xfrm>
                <a:off x="5748576" y="5009330"/>
                <a:ext cx="176305" cy="178046"/>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Picture 16">
                <a:extLst>
                  <a:ext uri="{FF2B5EF4-FFF2-40B4-BE49-F238E27FC236}">
                    <a16:creationId xmlns:a16="http://schemas.microsoft.com/office/drawing/2014/main" id="{961C75A4-A31D-461B-9874-A8D55B0E7DAD}"/>
                  </a:ext>
                </a:extLst>
              </p:cNvPr>
              <p:cNvPicPr>
                <a:picLocks noChangeAspect="1" noChangeArrowheads="1"/>
              </p:cNvPicPr>
              <p:nvPr/>
            </p:nvPicPr>
            <p:blipFill>
              <a:blip r:embed="rId38"/>
              <a:srcRect t="-319" b="26019"/>
              <a:stretch>
                <a:fillRect/>
              </a:stretch>
            </p:blipFill>
            <p:spPr bwMode="auto">
              <a:xfrm>
                <a:off x="7748964" y="4746176"/>
                <a:ext cx="179428" cy="17777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 name="Picture 12" descr="http://www.nzta.govt.nz/resources/traffic-control-devices-manual/sign-specifications/images/r03-14-nolabels.gif">
                <a:extLst>
                  <a:ext uri="{FF2B5EF4-FFF2-40B4-BE49-F238E27FC236}">
                    <a16:creationId xmlns:a16="http://schemas.microsoft.com/office/drawing/2014/main" id="{6791C90E-4BFB-4DE1-A17F-4440D94D7FE2}"/>
                  </a:ext>
                </a:extLst>
              </p:cNvPr>
              <p:cNvPicPr>
                <a:picLocks noChangeAspect="1" noChangeArrowheads="1"/>
              </p:cNvPicPr>
              <p:nvPr/>
            </p:nvPicPr>
            <p:blipFill>
              <a:blip r:embed="rId18" r:link="rId19" cstate="print">
                <a:extLst>
                  <a:ext uri="{28A0092B-C50C-407E-A947-70E740481C1C}">
                    <a14:useLocalDpi xmlns:a14="http://schemas.microsoft.com/office/drawing/2010/main" val="0"/>
                  </a:ext>
                </a:extLst>
              </a:blip>
              <a:srcRect/>
              <a:stretch>
                <a:fillRect/>
              </a:stretch>
            </p:blipFill>
            <p:spPr bwMode="auto">
              <a:xfrm rot="10800000">
                <a:off x="7883337" y="5160276"/>
                <a:ext cx="151510" cy="155065"/>
              </a:xfrm>
              <a:prstGeom prst="ellipse">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Picture 12" descr="http://www.nzta.govt.nz/resources/traffic-control-devices-manual/sign-specifications/images/r03-14-nolabels.gif">
                <a:extLst>
                  <a:ext uri="{FF2B5EF4-FFF2-40B4-BE49-F238E27FC236}">
                    <a16:creationId xmlns:a16="http://schemas.microsoft.com/office/drawing/2014/main" id="{A00EC814-5BF5-4485-B548-FC639BDF40AD}"/>
                  </a:ext>
                </a:extLst>
              </p:cNvPr>
              <p:cNvPicPr>
                <a:picLocks noChangeAspect="1" noChangeArrowheads="1"/>
              </p:cNvPicPr>
              <p:nvPr/>
            </p:nvPicPr>
            <p:blipFill>
              <a:blip r:embed="rId18" r:link="rId19" cstate="print">
                <a:extLst>
                  <a:ext uri="{28A0092B-C50C-407E-A947-70E740481C1C}">
                    <a14:useLocalDpi xmlns:a14="http://schemas.microsoft.com/office/drawing/2010/main" val="0"/>
                  </a:ext>
                </a:extLst>
              </a:blip>
              <a:srcRect/>
              <a:stretch>
                <a:fillRect/>
              </a:stretch>
            </p:blipFill>
            <p:spPr bwMode="auto">
              <a:xfrm rot="5400000" flipV="1">
                <a:off x="6901752" y="4503959"/>
                <a:ext cx="155065" cy="151510"/>
              </a:xfrm>
              <a:prstGeom prst="ellipse">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 name="Picture 12" descr="http://www.nzta.govt.nz/resources/traffic-control-devices-manual/sign-specifications/images/r03-14-nolabels.gif">
                <a:extLst>
                  <a:ext uri="{FF2B5EF4-FFF2-40B4-BE49-F238E27FC236}">
                    <a16:creationId xmlns:a16="http://schemas.microsoft.com/office/drawing/2014/main" id="{2F867EFD-7F1B-4EDC-B9F9-2B280ACD21FB}"/>
                  </a:ext>
                </a:extLst>
              </p:cNvPr>
              <p:cNvPicPr>
                <a:picLocks noChangeAspect="1" noChangeArrowheads="1"/>
              </p:cNvPicPr>
              <p:nvPr/>
            </p:nvPicPr>
            <p:blipFill>
              <a:blip r:embed="rId18" r:link="rId19" cstate="print">
                <a:extLst>
                  <a:ext uri="{28A0092B-C50C-407E-A947-70E740481C1C}">
                    <a14:useLocalDpi xmlns:a14="http://schemas.microsoft.com/office/drawing/2010/main" val="0"/>
                  </a:ext>
                </a:extLst>
              </a:blip>
              <a:srcRect/>
              <a:stretch>
                <a:fillRect/>
              </a:stretch>
            </p:blipFill>
            <p:spPr bwMode="auto">
              <a:xfrm rot="5400000" flipV="1">
                <a:off x="5292378" y="5296010"/>
                <a:ext cx="155065" cy="151510"/>
              </a:xfrm>
              <a:prstGeom prst="ellipse">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Picture 20">
                <a:extLst>
                  <a:ext uri="{FF2B5EF4-FFF2-40B4-BE49-F238E27FC236}">
                    <a16:creationId xmlns:a16="http://schemas.microsoft.com/office/drawing/2014/main" id="{48971BEA-D098-4F20-BAC6-C412600BA4AB}"/>
                  </a:ext>
                </a:extLst>
              </p:cNvPr>
              <p:cNvPicPr>
                <a:picLocks noChangeAspect="1" noChangeArrowheads="1"/>
              </p:cNvPicPr>
              <p:nvPr/>
            </p:nvPicPr>
            <p:blipFill>
              <a:blip r:embed="rId4"/>
              <a:srcRect/>
              <a:stretch>
                <a:fillRect/>
              </a:stretch>
            </p:blipFill>
            <p:spPr bwMode="auto">
              <a:xfrm>
                <a:off x="8512724" y="2543006"/>
                <a:ext cx="119090" cy="10476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 name="Picture 20">
                <a:extLst>
                  <a:ext uri="{FF2B5EF4-FFF2-40B4-BE49-F238E27FC236}">
                    <a16:creationId xmlns:a16="http://schemas.microsoft.com/office/drawing/2014/main" id="{8981DFC2-0004-460F-B5E8-E4E0D71878B9}"/>
                  </a:ext>
                </a:extLst>
              </p:cNvPr>
              <p:cNvPicPr>
                <a:picLocks noChangeAspect="1" noChangeArrowheads="1"/>
              </p:cNvPicPr>
              <p:nvPr/>
            </p:nvPicPr>
            <p:blipFill>
              <a:blip r:embed="rId4"/>
              <a:srcRect/>
              <a:stretch>
                <a:fillRect/>
              </a:stretch>
            </p:blipFill>
            <p:spPr bwMode="auto">
              <a:xfrm>
                <a:off x="7949034" y="4084273"/>
                <a:ext cx="120677" cy="10317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Picture 12" descr="http://www.nzta.govt.nz/resources/traffic-control-devices-manual/sign-specifications/images/r03-14-nolabels.gif">
                <a:extLst>
                  <a:ext uri="{FF2B5EF4-FFF2-40B4-BE49-F238E27FC236}">
                    <a16:creationId xmlns:a16="http://schemas.microsoft.com/office/drawing/2014/main" id="{3BD141C3-D10C-4DE8-9A89-5093FFD5098F}"/>
                  </a:ext>
                </a:extLst>
              </p:cNvPr>
              <p:cNvPicPr>
                <a:picLocks noChangeAspect="1" noChangeArrowheads="1"/>
              </p:cNvPicPr>
              <p:nvPr/>
            </p:nvPicPr>
            <p:blipFill>
              <a:blip r:embed="rId18" r:link="rId19" cstate="print">
                <a:extLst>
                  <a:ext uri="{28A0092B-C50C-407E-A947-70E740481C1C}">
                    <a14:useLocalDpi xmlns:a14="http://schemas.microsoft.com/office/drawing/2010/main" val="0"/>
                  </a:ext>
                </a:extLst>
              </a:blip>
              <a:srcRect/>
              <a:stretch>
                <a:fillRect/>
              </a:stretch>
            </p:blipFill>
            <p:spPr bwMode="auto">
              <a:xfrm>
                <a:off x="7856354" y="3843714"/>
                <a:ext cx="99440" cy="101775"/>
              </a:xfrm>
              <a:prstGeom prst="ellipse">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7" name="Picture 11">
                <a:extLst>
                  <a:ext uri="{FF2B5EF4-FFF2-40B4-BE49-F238E27FC236}">
                    <a16:creationId xmlns:a16="http://schemas.microsoft.com/office/drawing/2014/main" id="{91644B3F-9A6C-4ED2-A558-1174A822C08B}"/>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8044799" y="3193602"/>
                <a:ext cx="122896" cy="125780"/>
              </a:xfrm>
              <a:prstGeom prst="ellipse">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Picture 12" descr="http://www.nzta.govt.nz/resources/traffic-control-devices-manual/sign-specifications/images/r03-14-nolabels.gif">
                <a:extLst>
                  <a:ext uri="{FF2B5EF4-FFF2-40B4-BE49-F238E27FC236}">
                    <a16:creationId xmlns:a16="http://schemas.microsoft.com/office/drawing/2014/main" id="{A32D7B47-BCFC-4F5B-ABDF-9C0CC6A99E01}"/>
                  </a:ext>
                </a:extLst>
              </p:cNvPr>
              <p:cNvPicPr>
                <a:picLocks noChangeAspect="1" noChangeArrowheads="1"/>
              </p:cNvPicPr>
              <p:nvPr/>
            </p:nvPicPr>
            <p:blipFill>
              <a:blip r:embed="rId18" r:link="rId19" cstate="print">
                <a:extLst>
                  <a:ext uri="{28A0092B-C50C-407E-A947-70E740481C1C}">
                    <a14:useLocalDpi xmlns:a14="http://schemas.microsoft.com/office/drawing/2010/main" val="0"/>
                  </a:ext>
                </a:extLst>
              </a:blip>
              <a:srcRect/>
              <a:stretch>
                <a:fillRect/>
              </a:stretch>
            </p:blipFill>
            <p:spPr bwMode="auto">
              <a:xfrm rot="5400000" flipV="1">
                <a:off x="5195048" y="4649301"/>
                <a:ext cx="155065" cy="151510"/>
              </a:xfrm>
              <a:prstGeom prst="ellipse">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 name="Picture 4">
                <a:extLst>
                  <a:ext uri="{FF2B5EF4-FFF2-40B4-BE49-F238E27FC236}">
                    <a16:creationId xmlns:a16="http://schemas.microsoft.com/office/drawing/2014/main" id="{D5C7AAC5-1DEC-4197-ACD6-FD1234612B7F}"/>
                  </a:ext>
                </a:extLst>
              </p:cNvPr>
              <p:cNvPicPr>
                <a:picLocks noChangeAspect="1" noChangeArrowheads="1"/>
              </p:cNvPicPr>
              <p:nvPr/>
            </p:nvPicPr>
            <p:blipFill>
              <a:blip r:embed="rId11"/>
              <a:srcRect t="67987"/>
              <a:stretch>
                <a:fillRect/>
              </a:stretch>
            </p:blipFill>
            <p:spPr bwMode="auto">
              <a:xfrm>
                <a:off x="7363113" y="4235066"/>
                <a:ext cx="192132" cy="9841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Picture 15">
                <a:extLst>
                  <a:ext uri="{FF2B5EF4-FFF2-40B4-BE49-F238E27FC236}">
                    <a16:creationId xmlns:a16="http://schemas.microsoft.com/office/drawing/2014/main" id="{7FCE7F88-C064-4AF2-98F7-C7E9AADC5AE7}"/>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751960" y="4286315"/>
                <a:ext cx="214981" cy="220025"/>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 name="Picture 7">
                <a:extLst>
                  <a:ext uri="{FF2B5EF4-FFF2-40B4-BE49-F238E27FC236}">
                    <a16:creationId xmlns:a16="http://schemas.microsoft.com/office/drawing/2014/main" id="{D160F97B-BE36-4FCE-8B54-C5DD29622C3F}"/>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269715" y="4733718"/>
                <a:ext cx="189576" cy="194024"/>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Picture 20">
                <a:extLst>
                  <a:ext uri="{FF2B5EF4-FFF2-40B4-BE49-F238E27FC236}">
                    <a16:creationId xmlns:a16="http://schemas.microsoft.com/office/drawing/2014/main" id="{B386DDE7-4005-4E31-88B1-482E21AE3E1D}"/>
                  </a:ext>
                </a:extLst>
              </p:cNvPr>
              <p:cNvPicPr>
                <a:picLocks noChangeAspect="1" noChangeArrowheads="1"/>
              </p:cNvPicPr>
              <p:nvPr/>
            </p:nvPicPr>
            <p:blipFill>
              <a:blip r:embed="rId4"/>
              <a:srcRect/>
              <a:stretch>
                <a:fillRect/>
              </a:stretch>
            </p:blipFill>
            <p:spPr bwMode="auto">
              <a:xfrm>
                <a:off x="6335769" y="4408082"/>
                <a:ext cx="147670" cy="13015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 name="Picture 12" descr="http://www.nzta.govt.nz/resources/traffic-control-devices-manual/sign-specifications/images/r03-14-nolabels.gif">
                <a:extLst>
                  <a:ext uri="{FF2B5EF4-FFF2-40B4-BE49-F238E27FC236}">
                    <a16:creationId xmlns:a16="http://schemas.microsoft.com/office/drawing/2014/main" id="{C45D71F2-EAB0-45A4-82F6-F7085FD524B1}"/>
                  </a:ext>
                </a:extLst>
              </p:cNvPr>
              <p:cNvPicPr>
                <a:picLocks noChangeAspect="1" noChangeArrowheads="1"/>
              </p:cNvPicPr>
              <p:nvPr/>
            </p:nvPicPr>
            <p:blipFill>
              <a:blip r:embed="rId18" r:link="rId19" cstate="print">
                <a:extLst>
                  <a:ext uri="{28A0092B-C50C-407E-A947-70E740481C1C}">
                    <a14:useLocalDpi xmlns:a14="http://schemas.microsoft.com/office/drawing/2010/main" val="0"/>
                  </a:ext>
                </a:extLst>
              </a:blip>
              <a:srcRect/>
              <a:stretch>
                <a:fillRect/>
              </a:stretch>
            </p:blipFill>
            <p:spPr bwMode="auto">
              <a:xfrm rot="10800000">
                <a:off x="5017010" y="5196356"/>
                <a:ext cx="151510" cy="155065"/>
              </a:xfrm>
              <a:prstGeom prst="ellipse">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Picture 4">
                <a:extLst>
                  <a:ext uri="{FF2B5EF4-FFF2-40B4-BE49-F238E27FC236}">
                    <a16:creationId xmlns:a16="http://schemas.microsoft.com/office/drawing/2014/main" id="{A0260032-2D62-4C7A-BFEA-85C32AFF969C}"/>
                  </a:ext>
                </a:extLst>
              </p:cNvPr>
              <p:cNvPicPr>
                <a:picLocks noChangeAspect="1" noChangeArrowheads="1"/>
              </p:cNvPicPr>
              <p:nvPr/>
            </p:nvPicPr>
            <p:blipFill>
              <a:blip r:embed="rId11"/>
              <a:srcRect t="67987"/>
              <a:stretch>
                <a:fillRect/>
              </a:stretch>
            </p:blipFill>
            <p:spPr bwMode="auto">
              <a:xfrm>
                <a:off x="6021372" y="5373159"/>
                <a:ext cx="263585" cy="13650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Picture 12">
                <a:extLst>
                  <a:ext uri="{FF2B5EF4-FFF2-40B4-BE49-F238E27FC236}">
                    <a16:creationId xmlns:a16="http://schemas.microsoft.com/office/drawing/2014/main" id="{8845FD0C-CB60-4F80-8E56-45186FD43E20}"/>
                  </a:ext>
                </a:extLst>
              </p:cNvPr>
              <p:cNvPicPr>
                <a:picLocks noChangeAspect="1" noChangeArrowheads="1"/>
              </p:cNvPicPr>
              <p:nvPr/>
            </p:nvPicPr>
            <p:blipFill>
              <a:blip r:embed="rId27"/>
              <a:srcRect/>
              <a:stretch>
                <a:fillRect/>
              </a:stretch>
            </p:blipFill>
            <p:spPr bwMode="auto">
              <a:xfrm>
                <a:off x="6297660" y="5335064"/>
                <a:ext cx="119089" cy="14603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 name="Picture 19">
                <a:extLst>
                  <a:ext uri="{FF2B5EF4-FFF2-40B4-BE49-F238E27FC236}">
                    <a16:creationId xmlns:a16="http://schemas.microsoft.com/office/drawing/2014/main" id="{3559DFBC-9024-44E5-A622-664E63B36B6B}"/>
                  </a:ext>
                </a:extLst>
              </p:cNvPr>
              <p:cNvPicPr>
                <a:picLocks noChangeAspect="1" noChangeArrowheads="1"/>
              </p:cNvPicPr>
              <p:nvPr/>
            </p:nvPicPr>
            <p:blipFill>
              <a:blip r:embed="rId7"/>
              <a:srcRect/>
              <a:stretch>
                <a:fillRect/>
              </a:stretch>
            </p:blipFill>
            <p:spPr bwMode="auto">
              <a:xfrm>
                <a:off x="8339648" y="5047762"/>
                <a:ext cx="157198" cy="13809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Picture 20">
                <a:extLst>
                  <a:ext uri="{FF2B5EF4-FFF2-40B4-BE49-F238E27FC236}">
                    <a16:creationId xmlns:a16="http://schemas.microsoft.com/office/drawing/2014/main" id="{911D91CE-C3AB-42B3-BA5F-FD1E0B74614B}"/>
                  </a:ext>
                </a:extLst>
              </p:cNvPr>
              <p:cNvPicPr>
                <a:picLocks noChangeAspect="1" noChangeArrowheads="1"/>
              </p:cNvPicPr>
              <p:nvPr/>
            </p:nvPicPr>
            <p:blipFill>
              <a:blip r:embed="rId4"/>
              <a:srcRect/>
              <a:stretch>
                <a:fillRect/>
              </a:stretch>
            </p:blipFill>
            <p:spPr bwMode="auto">
              <a:xfrm>
                <a:off x="8161807" y="5058874"/>
                <a:ext cx="158786" cy="13809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 name="Picture 12">
                <a:extLst>
                  <a:ext uri="{FF2B5EF4-FFF2-40B4-BE49-F238E27FC236}">
                    <a16:creationId xmlns:a16="http://schemas.microsoft.com/office/drawing/2014/main" id="{C3AAC9B8-7560-4DBC-B1F4-9FE165CC91AA}"/>
                  </a:ext>
                </a:extLst>
              </p:cNvPr>
              <p:cNvPicPr>
                <a:picLocks noChangeAspect="1" noChangeArrowheads="1"/>
              </p:cNvPicPr>
              <p:nvPr/>
            </p:nvPicPr>
            <p:blipFill>
              <a:blip r:embed="rId27"/>
              <a:srcRect/>
              <a:stretch>
                <a:fillRect/>
              </a:stretch>
            </p:blipFill>
            <p:spPr bwMode="auto">
              <a:xfrm>
                <a:off x="8347587" y="4885858"/>
                <a:ext cx="120677" cy="14285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Picture 20">
                <a:extLst>
                  <a:ext uri="{FF2B5EF4-FFF2-40B4-BE49-F238E27FC236}">
                    <a16:creationId xmlns:a16="http://schemas.microsoft.com/office/drawing/2014/main" id="{0C2445D5-1739-4014-82B4-E7B2CC9B71FB}"/>
                  </a:ext>
                </a:extLst>
              </p:cNvPr>
              <p:cNvPicPr>
                <a:picLocks noChangeAspect="1" noChangeArrowheads="1"/>
              </p:cNvPicPr>
              <p:nvPr/>
            </p:nvPicPr>
            <p:blipFill>
              <a:blip r:embed="rId4"/>
              <a:srcRect/>
              <a:stretch>
                <a:fillRect/>
              </a:stretch>
            </p:blipFill>
            <p:spPr bwMode="auto">
              <a:xfrm>
                <a:off x="8212619" y="4365224"/>
                <a:ext cx="120677" cy="10634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 name="Picture 20">
                <a:extLst>
                  <a:ext uri="{FF2B5EF4-FFF2-40B4-BE49-F238E27FC236}">
                    <a16:creationId xmlns:a16="http://schemas.microsoft.com/office/drawing/2014/main" id="{D81BA2E2-0D72-4B79-A0DC-4AC597B68DED}"/>
                  </a:ext>
                </a:extLst>
              </p:cNvPr>
              <p:cNvPicPr>
                <a:picLocks noChangeAspect="1" noChangeArrowheads="1"/>
              </p:cNvPicPr>
              <p:nvPr/>
            </p:nvPicPr>
            <p:blipFill>
              <a:blip r:embed="rId4"/>
              <a:srcRect/>
              <a:stretch>
                <a:fillRect/>
              </a:stretch>
            </p:blipFill>
            <p:spPr bwMode="auto">
              <a:xfrm>
                <a:off x="6559656" y="5396968"/>
                <a:ext cx="119090" cy="1031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Picture 10">
                <a:extLst>
                  <a:ext uri="{FF2B5EF4-FFF2-40B4-BE49-F238E27FC236}">
                    <a16:creationId xmlns:a16="http://schemas.microsoft.com/office/drawing/2014/main" id="{715CD771-91B8-419F-90E3-EBF696AB738D}"/>
                  </a:ext>
                </a:extLst>
              </p:cNvPr>
              <p:cNvPicPr>
                <a:picLocks noChangeAspect="1" noChangeArrowheads="1"/>
              </p:cNvPicPr>
              <p:nvPr/>
            </p:nvPicPr>
            <p:blipFill>
              <a:blip r:embed="rId25"/>
              <a:srcRect/>
              <a:stretch>
                <a:fillRect/>
              </a:stretch>
            </p:blipFill>
            <p:spPr bwMode="auto">
              <a:xfrm>
                <a:off x="5128995" y="4796969"/>
                <a:ext cx="103210" cy="14920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 name="Picture 12">
                <a:extLst>
                  <a:ext uri="{FF2B5EF4-FFF2-40B4-BE49-F238E27FC236}">
                    <a16:creationId xmlns:a16="http://schemas.microsoft.com/office/drawing/2014/main" id="{1ECA20DE-1655-4CC3-A4D7-7B767DC977A9}"/>
                  </a:ext>
                </a:extLst>
              </p:cNvPr>
              <p:cNvPicPr>
                <a:picLocks noChangeAspect="1" noChangeArrowheads="1"/>
              </p:cNvPicPr>
              <p:nvPr/>
            </p:nvPicPr>
            <p:blipFill>
              <a:blip r:embed="rId27"/>
              <a:srcRect/>
              <a:stretch>
                <a:fillRect/>
              </a:stretch>
            </p:blipFill>
            <p:spPr bwMode="auto">
              <a:xfrm>
                <a:off x="5017845" y="5058874"/>
                <a:ext cx="103210" cy="12698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Picture 19">
                <a:extLst>
                  <a:ext uri="{FF2B5EF4-FFF2-40B4-BE49-F238E27FC236}">
                    <a16:creationId xmlns:a16="http://schemas.microsoft.com/office/drawing/2014/main" id="{54683595-DBF7-4F9B-85DA-8D26D9E7B7A6}"/>
                  </a:ext>
                </a:extLst>
              </p:cNvPr>
              <p:cNvPicPr>
                <a:picLocks noChangeAspect="1" noChangeArrowheads="1"/>
              </p:cNvPicPr>
              <p:nvPr/>
            </p:nvPicPr>
            <p:blipFill>
              <a:blip r:embed="rId7"/>
              <a:srcRect/>
              <a:stretch>
                <a:fillRect/>
              </a:stretch>
            </p:blipFill>
            <p:spPr bwMode="auto">
              <a:xfrm>
                <a:off x="7350411" y="4638239"/>
                <a:ext cx="109563" cy="9523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 name="Picture 15">
                <a:extLst>
                  <a:ext uri="{FF2B5EF4-FFF2-40B4-BE49-F238E27FC236}">
                    <a16:creationId xmlns:a16="http://schemas.microsoft.com/office/drawing/2014/main" id="{DAD8C09C-8E1A-418D-BA72-B8D58575D038}"/>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445266" y="4346510"/>
                <a:ext cx="141813" cy="145140"/>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 name="Picture 15">
                <a:extLst>
                  <a:ext uri="{FF2B5EF4-FFF2-40B4-BE49-F238E27FC236}">
                    <a16:creationId xmlns:a16="http://schemas.microsoft.com/office/drawing/2014/main" id="{218D0CBF-1669-4012-85A0-35B7DC05CBED}"/>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882352" y="4813675"/>
                <a:ext cx="111452" cy="114066"/>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 name="Picture 15">
                <a:extLst>
                  <a:ext uri="{FF2B5EF4-FFF2-40B4-BE49-F238E27FC236}">
                    <a16:creationId xmlns:a16="http://schemas.microsoft.com/office/drawing/2014/main" id="{26D703D0-912A-4C38-94B3-647B8EC97B17}"/>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823152" y="5355807"/>
                <a:ext cx="131508" cy="134593"/>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 name="Picture 6">
                <a:extLst>
                  <a:ext uri="{FF2B5EF4-FFF2-40B4-BE49-F238E27FC236}">
                    <a16:creationId xmlns:a16="http://schemas.microsoft.com/office/drawing/2014/main" id="{36F30F79-3D2F-470A-A354-4994843D9DC4}"/>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806980" y="5646926"/>
                <a:ext cx="145051" cy="148454"/>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 name="Picture 15">
                <a:extLst>
                  <a:ext uri="{FF2B5EF4-FFF2-40B4-BE49-F238E27FC236}">
                    <a16:creationId xmlns:a16="http://schemas.microsoft.com/office/drawing/2014/main" id="{428484E3-CE1E-4FB3-AA23-CB016E51E248}"/>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059024" y="4469262"/>
                <a:ext cx="155231" cy="158873"/>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 name="Picture 19">
                <a:extLst>
                  <a:ext uri="{FF2B5EF4-FFF2-40B4-BE49-F238E27FC236}">
                    <a16:creationId xmlns:a16="http://schemas.microsoft.com/office/drawing/2014/main" id="{BB63556E-0397-4FE4-A71F-3A7F08368DC5}"/>
                  </a:ext>
                </a:extLst>
              </p:cNvPr>
              <p:cNvPicPr>
                <a:picLocks noChangeAspect="1" noChangeArrowheads="1"/>
              </p:cNvPicPr>
              <p:nvPr/>
            </p:nvPicPr>
            <p:blipFill>
              <a:blip r:embed="rId7"/>
              <a:srcRect/>
              <a:stretch>
                <a:fillRect/>
              </a:stretch>
            </p:blipFill>
            <p:spPr bwMode="auto">
              <a:xfrm>
                <a:off x="7518724" y="4854112"/>
                <a:ext cx="109563" cy="9365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 name="Picture 11">
                <a:extLst>
                  <a:ext uri="{FF2B5EF4-FFF2-40B4-BE49-F238E27FC236}">
                    <a16:creationId xmlns:a16="http://schemas.microsoft.com/office/drawing/2014/main" id="{084A9636-804F-4784-9B5F-B8EE62EF4D40}"/>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8423382" y="2082872"/>
                <a:ext cx="122896" cy="125780"/>
              </a:xfrm>
              <a:prstGeom prst="ellipse">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 name="Picture 15">
                <a:extLst>
                  <a:ext uri="{FF2B5EF4-FFF2-40B4-BE49-F238E27FC236}">
                    <a16:creationId xmlns:a16="http://schemas.microsoft.com/office/drawing/2014/main" id="{EF7F7098-7048-4FAE-8D40-39F6DEE3026C}"/>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8364169" y="2213360"/>
                <a:ext cx="155231" cy="158873"/>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 name="Picture 15">
                <a:extLst>
                  <a:ext uri="{FF2B5EF4-FFF2-40B4-BE49-F238E27FC236}">
                    <a16:creationId xmlns:a16="http://schemas.microsoft.com/office/drawing/2014/main" id="{FCECEBF6-978E-4FE4-917E-C3E5675D0C47}"/>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800502" y="3582400"/>
                <a:ext cx="155231" cy="158873"/>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 name="Picture 12" descr="http://www.nzta.govt.nz/resources/traffic-control-devices-manual/sign-specifications/images/r03-14-nolabels.gif">
                <a:extLst>
                  <a:ext uri="{FF2B5EF4-FFF2-40B4-BE49-F238E27FC236}">
                    <a16:creationId xmlns:a16="http://schemas.microsoft.com/office/drawing/2014/main" id="{265457BC-43B4-40B9-A530-0963ED48EDC0}"/>
                  </a:ext>
                </a:extLst>
              </p:cNvPr>
              <p:cNvPicPr>
                <a:picLocks noChangeAspect="1" noChangeArrowheads="1"/>
              </p:cNvPicPr>
              <p:nvPr/>
            </p:nvPicPr>
            <p:blipFill>
              <a:blip r:embed="rId18" r:link="rId19" cstate="print">
                <a:extLst>
                  <a:ext uri="{28A0092B-C50C-407E-A947-70E740481C1C}">
                    <a14:useLocalDpi xmlns:a14="http://schemas.microsoft.com/office/drawing/2010/main" val="0"/>
                  </a:ext>
                </a:extLst>
              </a:blip>
              <a:srcRect/>
              <a:stretch>
                <a:fillRect/>
              </a:stretch>
            </p:blipFill>
            <p:spPr bwMode="auto">
              <a:xfrm rot="5400000" flipV="1">
                <a:off x="7987021" y="2893830"/>
                <a:ext cx="155065" cy="151510"/>
              </a:xfrm>
              <a:prstGeom prst="ellipse">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 name="Picture 10">
                <a:extLst>
                  <a:ext uri="{FF2B5EF4-FFF2-40B4-BE49-F238E27FC236}">
                    <a16:creationId xmlns:a16="http://schemas.microsoft.com/office/drawing/2014/main" id="{F0290AF0-FB37-463C-B125-30851DC66811}"/>
                  </a:ext>
                </a:extLst>
              </p:cNvPr>
              <p:cNvPicPr>
                <a:picLocks noChangeAspect="1" noChangeArrowheads="1"/>
              </p:cNvPicPr>
              <p:nvPr/>
            </p:nvPicPr>
            <p:blipFill>
              <a:blip r:embed="rId25"/>
              <a:srcRect/>
              <a:stretch>
                <a:fillRect/>
              </a:stretch>
            </p:blipFill>
            <p:spPr bwMode="auto">
              <a:xfrm>
                <a:off x="7949034" y="3677925"/>
                <a:ext cx="101623" cy="14920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 name="Picture 14">
                <a:extLst>
                  <a:ext uri="{FF2B5EF4-FFF2-40B4-BE49-F238E27FC236}">
                    <a16:creationId xmlns:a16="http://schemas.microsoft.com/office/drawing/2014/main" id="{A3CDD35D-242D-403C-A07E-A87B042EBE11}"/>
                  </a:ext>
                </a:extLst>
              </p:cNvPr>
              <p:cNvPicPr>
                <a:picLocks noChangeAspect="1" noChangeArrowheads="1"/>
              </p:cNvPicPr>
              <p:nvPr/>
            </p:nvPicPr>
            <p:blipFill>
              <a:blip r:embed="rId6"/>
              <a:srcRect/>
              <a:stretch>
                <a:fillRect/>
              </a:stretch>
            </p:blipFill>
            <p:spPr bwMode="auto">
              <a:xfrm>
                <a:off x="8569524" y="2088092"/>
                <a:ext cx="116729" cy="120907"/>
              </a:xfrm>
              <a:prstGeom prst="ellipse">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 name="Picture 10">
                <a:extLst>
                  <a:ext uri="{FF2B5EF4-FFF2-40B4-BE49-F238E27FC236}">
                    <a16:creationId xmlns:a16="http://schemas.microsoft.com/office/drawing/2014/main" id="{59AAFD7C-4B4F-48D6-8033-BE788EA111CD}"/>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 t="1" r="-2" b="27489"/>
              <a:stretch/>
            </p:blipFill>
            <p:spPr bwMode="auto">
              <a:xfrm>
                <a:off x="8125160" y="4157424"/>
                <a:ext cx="189523" cy="194286"/>
              </a:xfrm>
              <a:prstGeom prst="ellipse">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58" name="Rounded Rectangle 157">
            <a:extLst>
              <a:ext uri="{FF2B5EF4-FFF2-40B4-BE49-F238E27FC236}">
                <a16:creationId xmlns:a16="http://schemas.microsoft.com/office/drawing/2014/main" id="{D51ECB75-A59F-4C50-9F31-D3794594A60C}"/>
              </a:ext>
            </a:extLst>
          </p:cNvPr>
          <p:cNvSpPr/>
          <p:nvPr/>
        </p:nvSpPr>
        <p:spPr>
          <a:xfrm>
            <a:off x="514350" y="-584200"/>
            <a:ext cx="9047163" cy="1576388"/>
          </a:xfrm>
          <a:prstGeom prst="roundRect">
            <a:avLst>
              <a:gd name="adj" fmla="val 29845"/>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NZ"/>
          </a:p>
        </p:txBody>
      </p:sp>
      <p:sp>
        <p:nvSpPr>
          <p:cNvPr id="155" name="Round Diagonal Corner Rectangle 154">
            <a:extLst>
              <a:ext uri="{FF2B5EF4-FFF2-40B4-BE49-F238E27FC236}">
                <a16:creationId xmlns:a16="http://schemas.microsoft.com/office/drawing/2014/main" id="{40AD0FC7-C090-445D-9CBC-5E5CEE166A3D}"/>
              </a:ext>
            </a:extLst>
          </p:cNvPr>
          <p:cNvSpPr/>
          <p:nvPr/>
        </p:nvSpPr>
        <p:spPr>
          <a:xfrm>
            <a:off x="928915" y="2482728"/>
            <a:ext cx="4717401" cy="781205"/>
          </a:xfrm>
          <a:prstGeom prst="round2DiagRect">
            <a:avLst>
              <a:gd name="adj1" fmla="val 50000"/>
              <a:gd name="adj2" fmla="val 0"/>
            </a:avLst>
          </a:prstGeom>
          <a:solidFill>
            <a:srgbClr val="91CA34"/>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NZ"/>
          </a:p>
        </p:txBody>
      </p:sp>
      <p:sp>
        <p:nvSpPr>
          <p:cNvPr id="176133" name="Title 4">
            <a:extLst>
              <a:ext uri="{FF2B5EF4-FFF2-40B4-BE49-F238E27FC236}">
                <a16:creationId xmlns:a16="http://schemas.microsoft.com/office/drawing/2014/main" id="{ED7A064E-3ECD-4ECA-9EA4-E8BA9AA13FF5}"/>
              </a:ext>
            </a:extLst>
          </p:cNvPr>
          <p:cNvSpPr>
            <a:spLocks noGrp="1"/>
          </p:cNvSpPr>
          <p:nvPr>
            <p:ph type="title" idx="4294967295"/>
          </p:nvPr>
        </p:nvSpPr>
        <p:spPr>
          <a:xfrm>
            <a:off x="704850" y="52388"/>
            <a:ext cx="7532688" cy="868362"/>
          </a:xfrm>
        </p:spPr>
        <p:txBody>
          <a:bodyPr/>
          <a:lstStyle/>
          <a:p>
            <a:r>
              <a:rPr lang="en-US" altLang="en-US" sz="4000">
                <a:solidFill>
                  <a:schemeClr val="bg1"/>
                </a:solidFill>
              </a:rPr>
              <a:t>TTM Conference 2015</a:t>
            </a:r>
          </a:p>
        </p:txBody>
      </p:sp>
      <p:sp>
        <p:nvSpPr>
          <p:cNvPr id="175107" name="TextBox 2">
            <a:extLst>
              <a:ext uri="{FF2B5EF4-FFF2-40B4-BE49-F238E27FC236}">
                <a16:creationId xmlns:a16="http://schemas.microsoft.com/office/drawing/2014/main" id="{D2DEEEF8-F043-425F-98B3-8E79FDDE45C2}"/>
              </a:ext>
            </a:extLst>
          </p:cNvPr>
          <p:cNvSpPr txBox="1">
            <a:spLocks noChangeArrowheads="1"/>
          </p:cNvSpPr>
          <p:nvPr/>
        </p:nvSpPr>
        <p:spPr bwMode="auto">
          <a:xfrm>
            <a:off x="1320800" y="2589213"/>
            <a:ext cx="39068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spcAft>
                <a:spcPts val="600"/>
              </a:spcAft>
              <a:buFont typeface="Arial" charset="0"/>
              <a:defRPr sz="2400">
                <a:solidFill>
                  <a:srgbClr val="00456B"/>
                </a:solidFill>
                <a:latin typeface="Arial" charset="0"/>
                <a:cs typeface="Arial" charset="0"/>
              </a:defRPr>
            </a:lvl1pPr>
            <a:lvl2pPr marL="742950" indent="-285750" eaLnBrk="0" hangingPunct="0">
              <a:spcBef>
                <a:spcPts val="600"/>
              </a:spcBef>
              <a:spcAft>
                <a:spcPts val="600"/>
              </a:spcAft>
              <a:buClr>
                <a:srgbClr val="AFBD21"/>
              </a:buClr>
              <a:buFont typeface="Arial" charset="0"/>
              <a:buChar char="•"/>
              <a:defRPr sz="2400">
                <a:solidFill>
                  <a:srgbClr val="00456B"/>
                </a:solidFill>
                <a:latin typeface="Arial" charset="0"/>
                <a:cs typeface="Arial"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charset="0"/>
                <a:cs typeface="Arial" charset="0"/>
              </a:defRPr>
            </a:lvl3pPr>
            <a:lvl4pPr marL="1600200" indent="-228600" eaLnBrk="0" hangingPunct="0">
              <a:spcBef>
                <a:spcPct val="20000"/>
              </a:spcBef>
              <a:buFont typeface="Arial" charset="0"/>
              <a:buChar char="–"/>
              <a:defRPr>
                <a:solidFill>
                  <a:srgbClr val="00456B"/>
                </a:solidFill>
                <a:latin typeface="Arial" charset="0"/>
                <a:cs typeface="Arial" charset="0"/>
              </a:defRPr>
            </a:lvl4pPr>
            <a:lvl5pPr marL="2057400" indent="-228600" eaLnBrk="0" hangingPunct="0">
              <a:spcBef>
                <a:spcPct val="20000"/>
              </a:spcBef>
              <a:buFont typeface="Arial" charset="0"/>
              <a:buChar char="»"/>
              <a:defRPr sz="1600">
                <a:solidFill>
                  <a:srgbClr val="00456B"/>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rgbClr val="00456B"/>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rgbClr val="00456B"/>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rgbClr val="00456B"/>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rgbClr val="00456B"/>
                </a:solidFill>
                <a:latin typeface="Arial" charset="0"/>
                <a:cs typeface="Arial" charset="0"/>
              </a:defRPr>
            </a:lvl9pPr>
          </a:lstStyle>
          <a:p>
            <a:pPr algn="ctr" eaLnBrk="1" hangingPunct="1">
              <a:spcBef>
                <a:spcPct val="0"/>
              </a:spcBef>
              <a:spcAft>
                <a:spcPct val="0"/>
              </a:spcAft>
              <a:buFontTx/>
              <a:buNone/>
              <a:defRPr/>
            </a:pPr>
            <a:r>
              <a:rPr lang="en-NZ" altLang="en-US" sz="3200" spc="120" dirty="0">
                <a:solidFill>
                  <a:schemeClr val="bg1"/>
                </a:solidFill>
                <a:latin typeface="Arial Black" panose="020B0A04020102020204" pitchFamily="34" charset="0"/>
              </a:rPr>
              <a:t>Raising the bar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itle 1">
            <a:extLst>
              <a:ext uri="{FF2B5EF4-FFF2-40B4-BE49-F238E27FC236}">
                <a16:creationId xmlns:a16="http://schemas.microsoft.com/office/drawing/2014/main" id="{AEF2ED88-334E-42E5-94AE-CACFE8AC46DC}"/>
              </a:ext>
            </a:extLst>
          </p:cNvPr>
          <p:cNvSpPr>
            <a:spLocks noGrp="1"/>
          </p:cNvSpPr>
          <p:nvPr>
            <p:ph type="title"/>
          </p:nvPr>
        </p:nvSpPr>
        <p:spPr/>
        <p:txBody>
          <a:bodyPr/>
          <a:lstStyle/>
          <a:p>
            <a:r>
              <a:rPr lang="en-NZ" altLang="en-US"/>
              <a:t>Networking</a:t>
            </a:r>
          </a:p>
        </p:txBody>
      </p:sp>
      <p:pic>
        <p:nvPicPr>
          <p:cNvPr id="4" name="Picture 3" descr="113.JPG">
            <a:extLst>
              <a:ext uri="{FF2B5EF4-FFF2-40B4-BE49-F238E27FC236}">
                <a16:creationId xmlns:a16="http://schemas.microsoft.com/office/drawing/2014/main" id="{3823B069-3A97-4588-BC6B-F03FC61E3B49}"/>
              </a:ext>
            </a:extLst>
          </p:cNvPr>
          <p:cNvPicPr>
            <a:picLocks noGrp="1" noChangeAspect="1"/>
          </p:cNvPicPr>
          <p:nvPr/>
        </p:nvPicPr>
        <p:blipFill rotWithShape="1">
          <a:blip r:embed="rId3"/>
          <a:srcRect t="17797" b="31638"/>
          <a:stretch/>
        </p:blipFill>
        <p:spPr bwMode="auto">
          <a:xfrm>
            <a:off x="544513" y="1828800"/>
            <a:ext cx="7967662" cy="30226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6610" name="Group 2">
            <a:extLst>
              <a:ext uri="{FF2B5EF4-FFF2-40B4-BE49-F238E27FC236}">
                <a16:creationId xmlns:a16="http://schemas.microsoft.com/office/drawing/2014/main" id="{47093227-9DFE-4F42-8812-D9C7776318A5}"/>
              </a:ext>
            </a:extLst>
          </p:cNvPr>
          <p:cNvGrpSpPr>
            <a:grpSpLocks/>
          </p:cNvGrpSpPr>
          <p:nvPr/>
        </p:nvGrpSpPr>
        <p:grpSpPr bwMode="auto">
          <a:xfrm>
            <a:off x="4694238" y="1222375"/>
            <a:ext cx="4205287" cy="4576763"/>
            <a:chOff x="4693921" y="1219200"/>
            <a:chExt cx="4206240" cy="4576180"/>
          </a:xfrm>
        </p:grpSpPr>
        <p:pic>
          <p:nvPicPr>
            <p:cNvPr id="196615" name="65CD9D19-0797-4F4C-8D5C-8E69CCFCF1B9" descr="image1.png">
              <a:extLst>
                <a:ext uri="{FF2B5EF4-FFF2-40B4-BE49-F238E27FC236}">
                  <a16:creationId xmlns:a16="http://schemas.microsoft.com/office/drawing/2014/main" id="{850C8277-C9B3-4CD0-9FC7-50363F8A3A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3921" y="1219200"/>
              <a:ext cx="4206240" cy="3299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6616" name="Group 1">
              <a:extLst>
                <a:ext uri="{FF2B5EF4-FFF2-40B4-BE49-F238E27FC236}">
                  <a16:creationId xmlns:a16="http://schemas.microsoft.com/office/drawing/2014/main" id="{8D6F0BA3-A83A-44C6-96EB-FB6C2F32FA12}"/>
                </a:ext>
              </a:extLst>
            </p:cNvPr>
            <p:cNvGrpSpPr>
              <a:grpSpLocks/>
            </p:cNvGrpSpPr>
            <p:nvPr/>
          </p:nvGrpSpPr>
          <p:grpSpPr bwMode="auto">
            <a:xfrm>
              <a:off x="4806980" y="1782463"/>
              <a:ext cx="3975070" cy="4012917"/>
              <a:chOff x="4806980" y="1782463"/>
              <a:chExt cx="3975070" cy="4012917"/>
            </a:xfrm>
          </p:grpSpPr>
          <p:pic>
            <p:nvPicPr>
              <p:cNvPr id="6" name="Picture 20">
                <a:extLst>
                  <a:ext uri="{FF2B5EF4-FFF2-40B4-BE49-F238E27FC236}">
                    <a16:creationId xmlns:a16="http://schemas.microsoft.com/office/drawing/2014/main" id="{8683D62A-9EB3-4A97-9CEF-C90207D0A718}"/>
                  </a:ext>
                </a:extLst>
              </p:cNvPr>
              <p:cNvPicPr>
                <a:picLocks noChangeAspect="1" noChangeArrowheads="1"/>
              </p:cNvPicPr>
              <p:nvPr/>
            </p:nvPicPr>
            <p:blipFill>
              <a:blip r:embed="rId4"/>
              <a:srcRect/>
              <a:stretch>
                <a:fillRect/>
              </a:stretch>
            </p:blipFill>
            <p:spPr bwMode="auto">
              <a:xfrm>
                <a:off x="8485731" y="4541415"/>
                <a:ext cx="261996" cy="23015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0">
                <a:extLst>
                  <a:ext uri="{FF2B5EF4-FFF2-40B4-BE49-F238E27FC236}">
                    <a16:creationId xmlns:a16="http://schemas.microsoft.com/office/drawing/2014/main" id="{4F4BA4B1-B056-4AC1-ADE4-BD85188355BD}"/>
                  </a:ext>
                </a:extLst>
              </p:cNvPr>
              <p:cNvPicPr>
                <a:picLocks noChangeAspect="1" noChangeArrowheads="1"/>
              </p:cNvPicPr>
              <p:nvPr/>
            </p:nvPicPr>
            <p:blipFill>
              <a:blip r:embed="rId4"/>
              <a:srcRect/>
              <a:stretch>
                <a:fillRect/>
              </a:stretch>
            </p:blipFill>
            <p:spPr bwMode="auto">
              <a:xfrm>
                <a:off x="8407925" y="4768398"/>
                <a:ext cx="120677" cy="10634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a:extLst>
                  <a:ext uri="{FF2B5EF4-FFF2-40B4-BE49-F238E27FC236}">
                    <a16:creationId xmlns:a16="http://schemas.microsoft.com/office/drawing/2014/main" id="{7C51989E-80D0-42E7-9C1D-2264F45CB354}"/>
                  </a:ext>
                </a:extLst>
              </p:cNvPr>
              <p:cNvPicPr>
                <a:picLocks noChangeAspect="1" noChangeArrowheads="1"/>
              </p:cNvPicPr>
              <p:nvPr/>
            </p:nvPicPr>
            <p:blipFill>
              <a:blip r:embed="rId5"/>
              <a:srcRect t="77936"/>
              <a:stretch>
                <a:fillRect/>
              </a:stretch>
            </p:blipFill>
            <p:spPr bwMode="auto">
              <a:xfrm>
                <a:off x="7937919" y="4739826"/>
                <a:ext cx="292166" cy="9365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a:extLst>
                  <a:ext uri="{FF2B5EF4-FFF2-40B4-BE49-F238E27FC236}">
                    <a16:creationId xmlns:a16="http://schemas.microsoft.com/office/drawing/2014/main" id="{F94AE712-2D4A-4EB5-9A7F-CEC2FA885447}"/>
                  </a:ext>
                </a:extLst>
              </p:cNvPr>
              <p:cNvPicPr>
                <a:picLocks noChangeAspect="1" noChangeArrowheads="1"/>
              </p:cNvPicPr>
              <p:nvPr/>
            </p:nvPicPr>
            <p:blipFill>
              <a:blip r:embed="rId6"/>
              <a:srcRect/>
              <a:stretch>
                <a:fillRect/>
              </a:stretch>
            </p:blipFill>
            <p:spPr bwMode="auto">
              <a:xfrm>
                <a:off x="7050305" y="4801732"/>
                <a:ext cx="146083" cy="15079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4">
                <a:extLst>
                  <a:ext uri="{FF2B5EF4-FFF2-40B4-BE49-F238E27FC236}">
                    <a16:creationId xmlns:a16="http://schemas.microsoft.com/office/drawing/2014/main" id="{AC4F4E11-10F0-453B-BEF7-E3BFC97B2585}"/>
                  </a:ext>
                </a:extLst>
              </p:cNvPr>
              <p:cNvPicPr>
                <a:picLocks noChangeAspect="1" noChangeArrowheads="1"/>
              </p:cNvPicPr>
              <p:nvPr/>
            </p:nvPicPr>
            <p:blipFill>
              <a:blip r:embed="rId6"/>
              <a:srcRect/>
              <a:stretch>
                <a:fillRect/>
              </a:stretch>
            </p:blipFill>
            <p:spPr bwMode="auto">
              <a:xfrm>
                <a:off x="7707679" y="5331889"/>
                <a:ext cx="298518" cy="31111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9">
                <a:extLst>
                  <a:ext uri="{FF2B5EF4-FFF2-40B4-BE49-F238E27FC236}">
                    <a16:creationId xmlns:a16="http://schemas.microsoft.com/office/drawing/2014/main" id="{14E06F68-9EBD-4271-98FE-D65E296C4A5E}"/>
                  </a:ext>
                </a:extLst>
              </p:cNvPr>
              <p:cNvPicPr>
                <a:picLocks noChangeAspect="1" noChangeArrowheads="1"/>
              </p:cNvPicPr>
              <p:nvPr/>
            </p:nvPicPr>
            <p:blipFill>
              <a:blip r:embed="rId7"/>
              <a:srcRect/>
              <a:stretch>
                <a:fillRect/>
              </a:stretch>
            </p:blipFill>
            <p:spPr bwMode="auto">
              <a:xfrm>
                <a:off x="6529487" y="4409668"/>
                <a:ext cx="249294" cy="21904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a:extLst>
                  <a:ext uri="{FF2B5EF4-FFF2-40B4-BE49-F238E27FC236}">
                    <a16:creationId xmlns:a16="http://schemas.microsoft.com/office/drawing/2014/main" id="{266C7F2A-25F1-4F44-932D-23F43CFC6E69}"/>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 t="1" r="-2" b="27489"/>
              <a:stretch/>
            </p:blipFill>
            <p:spPr bwMode="auto">
              <a:xfrm>
                <a:off x="6120075" y="4290166"/>
                <a:ext cx="206818" cy="212016"/>
              </a:xfrm>
              <a:prstGeom prst="ellipse">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0">
                <a:extLst>
                  <a:ext uri="{FF2B5EF4-FFF2-40B4-BE49-F238E27FC236}">
                    <a16:creationId xmlns:a16="http://schemas.microsoft.com/office/drawing/2014/main" id="{F6FCCADF-CEC0-48CF-AED7-1A1F9E649308}"/>
                  </a:ext>
                </a:extLst>
              </p:cNvPr>
              <p:cNvPicPr>
                <a:picLocks noChangeAspect="1" noChangeArrowheads="1"/>
              </p:cNvPicPr>
              <p:nvPr/>
            </p:nvPicPr>
            <p:blipFill>
              <a:blip r:embed="rId4"/>
              <a:srcRect/>
              <a:stretch>
                <a:fillRect/>
              </a:stretch>
            </p:blipFill>
            <p:spPr bwMode="auto">
              <a:xfrm>
                <a:off x="7307539" y="3660464"/>
                <a:ext cx="312808" cy="27460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a:extLst>
                  <a:ext uri="{FF2B5EF4-FFF2-40B4-BE49-F238E27FC236}">
                    <a16:creationId xmlns:a16="http://schemas.microsoft.com/office/drawing/2014/main" id="{46C9B05D-85FA-41A5-BD28-F6D03712E10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43516" y="3022654"/>
                <a:ext cx="265326" cy="271550"/>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a:extLst>
                  <a:ext uri="{FF2B5EF4-FFF2-40B4-BE49-F238E27FC236}">
                    <a16:creationId xmlns:a16="http://schemas.microsoft.com/office/drawing/2014/main" id="{F6CD5726-1A51-48AE-AF8D-8E8FA2F7A7E9}"/>
                  </a:ext>
                </a:extLst>
              </p:cNvPr>
              <p:cNvPicPr>
                <a:picLocks noChangeAspect="1" noChangeArrowheads="1"/>
              </p:cNvPicPr>
              <p:nvPr/>
            </p:nvPicPr>
            <p:blipFill>
              <a:blip r:embed="rId10"/>
              <a:srcRect t="74275"/>
              <a:stretch>
                <a:fillRect/>
              </a:stretch>
            </p:blipFill>
            <p:spPr bwMode="auto">
              <a:xfrm>
                <a:off x="7109056" y="4312844"/>
                <a:ext cx="261997" cy="9523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
                <a:extLst>
                  <a:ext uri="{FF2B5EF4-FFF2-40B4-BE49-F238E27FC236}">
                    <a16:creationId xmlns:a16="http://schemas.microsoft.com/office/drawing/2014/main" id="{09F2D573-3A79-4514-BBE7-4071E920D135}"/>
                  </a:ext>
                </a:extLst>
              </p:cNvPr>
              <p:cNvPicPr>
                <a:picLocks noChangeAspect="1" noChangeArrowheads="1"/>
              </p:cNvPicPr>
              <p:nvPr/>
            </p:nvPicPr>
            <p:blipFill>
              <a:blip r:embed="rId11"/>
              <a:srcRect t="67987"/>
              <a:stretch>
                <a:fillRect/>
              </a:stretch>
            </p:blipFill>
            <p:spPr bwMode="auto">
              <a:xfrm>
                <a:off x="7820417" y="4220781"/>
                <a:ext cx="263585" cy="13650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
                <a:extLst>
                  <a:ext uri="{FF2B5EF4-FFF2-40B4-BE49-F238E27FC236}">
                    <a16:creationId xmlns:a16="http://schemas.microsoft.com/office/drawing/2014/main" id="{A32972F3-0453-45E0-983A-820E2D489951}"/>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b="28775"/>
              <a:stretch>
                <a:fillRect/>
              </a:stretch>
            </p:blipFill>
            <p:spPr bwMode="auto">
              <a:xfrm>
                <a:off x="6589808" y="4093121"/>
                <a:ext cx="284175" cy="286981"/>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
                <a:extLst>
                  <a:ext uri="{FF2B5EF4-FFF2-40B4-BE49-F238E27FC236}">
                    <a16:creationId xmlns:a16="http://schemas.microsoft.com/office/drawing/2014/main" id="{A65F1E78-9D64-4566-9112-19A4790BF14A}"/>
                  </a:ext>
                </a:extLst>
              </p:cNvPr>
              <p:cNvPicPr>
                <a:picLocks noChangeAspect="1" noChangeArrowheads="1"/>
              </p:cNvPicPr>
              <p:nvPr/>
            </p:nvPicPr>
            <p:blipFill>
              <a:blip r:embed="rId5"/>
              <a:srcRect t="77936"/>
              <a:stretch>
                <a:fillRect/>
              </a:stretch>
            </p:blipFill>
            <p:spPr bwMode="auto">
              <a:xfrm>
                <a:off x="8063360" y="3628718"/>
                <a:ext cx="258821" cy="8253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
                <a:extLst>
                  <a:ext uri="{FF2B5EF4-FFF2-40B4-BE49-F238E27FC236}">
                    <a16:creationId xmlns:a16="http://schemas.microsoft.com/office/drawing/2014/main" id="{9F8DA369-FCF4-4F80-849F-2C9F1448662C}"/>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120613" y="4873056"/>
                <a:ext cx="292505" cy="299368"/>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8">
                <a:extLst>
                  <a:ext uri="{FF2B5EF4-FFF2-40B4-BE49-F238E27FC236}">
                    <a16:creationId xmlns:a16="http://schemas.microsoft.com/office/drawing/2014/main" id="{343C699D-0FA0-4753-B56E-A815759B3056}"/>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528897" y="4895084"/>
                <a:ext cx="292505" cy="299368"/>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9">
                <a:extLst>
                  <a:ext uri="{FF2B5EF4-FFF2-40B4-BE49-F238E27FC236}">
                    <a16:creationId xmlns:a16="http://schemas.microsoft.com/office/drawing/2014/main" id="{60F5E038-36CA-41CC-983D-99AA23C98B8F}"/>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81132" y="3050121"/>
                <a:ext cx="292505" cy="298706"/>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
                <a:extLst>
                  <a:ext uri="{FF2B5EF4-FFF2-40B4-BE49-F238E27FC236}">
                    <a16:creationId xmlns:a16="http://schemas.microsoft.com/office/drawing/2014/main" id="{CE17D918-04EC-4E63-85C8-9152C6D817A0}"/>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494504" y="3410425"/>
                <a:ext cx="300832" cy="307209"/>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
                <a:extLst>
                  <a:ext uri="{FF2B5EF4-FFF2-40B4-BE49-F238E27FC236}">
                    <a16:creationId xmlns:a16="http://schemas.microsoft.com/office/drawing/2014/main" id="{7ED56FD9-0645-47ED-80C6-6481D57513D4}"/>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955980" y="3734814"/>
                <a:ext cx="411692" cy="421351"/>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3">
                <a:extLst>
                  <a:ext uri="{FF2B5EF4-FFF2-40B4-BE49-F238E27FC236}">
                    <a16:creationId xmlns:a16="http://schemas.microsoft.com/office/drawing/2014/main" id="{2C215EF4-F111-4814-8B79-A5F1DD1A1053}"/>
                  </a:ext>
                </a:extLst>
              </p:cNvPr>
              <p:cNvPicPr>
                <a:picLocks noChangeAspect="1" noChangeArrowheads="1"/>
              </p:cNvPicPr>
              <p:nvPr/>
            </p:nvPicPr>
            <p:blipFill>
              <a:blip r:embed="rId16"/>
              <a:srcRect/>
              <a:stretch>
                <a:fillRect/>
              </a:stretch>
            </p:blipFill>
            <p:spPr bwMode="auto">
              <a:xfrm>
                <a:off x="7309126" y="5608079"/>
                <a:ext cx="346153" cy="18095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
                <a:extLst>
                  <a:ext uri="{FF2B5EF4-FFF2-40B4-BE49-F238E27FC236}">
                    <a16:creationId xmlns:a16="http://schemas.microsoft.com/office/drawing/2014/main" id="{5F8932DC-5947-427B-B644-02D5A8CEE710}"/>
                  </a:ext>
                </a:extLst>
              </p:cNvPr>
              <p:cNvPicPr>
                <a:picLocks noChangeAspect="1" noChangeArrowheads="1"/>
              </p:cNvPicPr>
              <p:nvPr/>
            </p:nvPicPr>
            <p:blipFill>
              <a:blip r:embed="rId17"/>
              <a:srcRect/>
              <a:stretch>
                <a:fillRect/>
              </a:stretch>
            </p:blipFill>
            <p:spPr bwMode="auto">
              <a:xfrm>
                <a:off x="8358702" y="4263637"/>
                <a:ext cx="414431" cy="23174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0">
                <a:extLst>
                  <a:ext uri="{FF2B5EF4-FFF2-40B4-BE49-F238E27FC236}">
                    <a16:creationId xmlns:a16="http://schemas.microsoft.com/office/drawing/2014/main" id="{3D122B9E-4512-4F50-950F-17F966FB0019}"/>
                  </a:ext>
                </a:extLst>
              </p:cNvPr>
              <p:cNvPicPr>
                <a:picLocks noChangeAspect="1" noChangeArrowheads="1"/>
              </p:cNvPicPr>
              <p:nvPr/>
            </p:nvPicPr>
            <p:blipFill>
              <a:blip r:embed="rId8"/>
              <a:srcRect/>
              <a:stretch>
                <a:fillRect/>
              </a:stretch>
            </p:blipFill>
            <p:spPr bwMode="auto">
              <a:xfrm>
                <a:off x="8515900" y="5108080"/>
                <a:ext cx="257233" cy="36031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2" descr="http://www.nzta.govt.nz/resources/traffic-control-devices-manual/sign-specifications/images/r03-14-nolabels.gif">
                <a:extLst>
                  <a:ext uri="{FF2B5EF4-FFF2-40B4-BE49-F238E27FC236}">
                    <a16:creationId xmlns:a16="http://schemas.microsoft.com/office/drawing/2014/main" id="{F416C84B-EA33-48A7-A256-BF22F638E971}"/>
                  </a:ext>
                </a:extLst>
              </p:cNvPr>
              <p:cNvPicPr>
                <a:picLocks noChangeAspect="1" noChangeArrowheads="1"/>
              </p:cNvPicPr>
              <p:nvPr/>
            </p:nvPicPr>
            <p:blipFill>
              <a:blip r:embed="rId18" r:link="rId19" cstate="print">
                <a:extLst>
                  <a:ext uri="{28A0092B-C50C-407E-A947-70E740481C1C}">
                    <a14:useLocalDpi xmlns:a14="http://schemas.microsoft.com/office/drawing/2010/main" val="0"/>
                  </a:ext>
                </a:extLst>
              </a:blip>
              <a:srcRect/>
              <a:stretch>
                <a:fillRect/>
              </a:stretch>
            </p:blipFill>
            <p:spPr bwMode="auto">
              <a:xfrm>
                <a:off x="6664219" y="5176518"/>
                <a:ext cx="249826" cy="255688"/>
              </a:xfrm>
              <a:prstGeom prst="ellipse">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3">
                <a:extLst>
                  <a:ext uri="{FF2B5EF4-FFF2-40B4-BE49-F238E27FC236}">
                    <a16:creationId xmlns:a16="http://schemas.microsoft.com/office/drawing/2014/main" id="{705C66BD-4429-4384-BD11-49AB2CAACB8D}"/>
                  </a:ext>
                </a:extLst>
              </p:cNvPr>
              <p:cNvPicPr>
                <a:picLocks noChangeAspect="1" noChangeArrowheads="1"/>
              </p:cNvPicPr>
              <p:nvPr/>
            </p:nvPicPr>
            <p:blipFill>
              <a:blip r:embed="rId20"/>
              <a:srcRect/>
              <a:stretch>
                <a:fillRect/>
              </a:stretch>
            </p:blipFill>
            <p:spPr bwMode="auto">
              <a:xfrm>
                <a:off x="7109056" y="3816019"/>
                <a:ext cx="195307" cy="20158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4">
                <a:extLst>
                  <a:ext uri="{FF2B5EF4-FFF2-40B4-BE49-F238E27FC236}">
                    <a16:creationId xmlns:a16="http://schemas.microsoft.com/office/drawing/2014/main" id="{7D3FD1AE-7AB8-42F3-BE4D-A51AC7966311}"/>
                  </a:ext>
                </a:extLst>
              </p:cNvPr>
              <p:cNvPicPr>
                <a:picLocks noChangeAspect="1" noChangeArrowheads="1"/>
              </p:cNvPicPr>
              <p:nvPr/>
            </p:nvPicPr>
            <p:blipFill>
              <a:blip r:embed="rId21"/>
              <a:srcRect/>
              <a:stretch>
                <a:fillRect/>
              </a:stretch>
            </p:blipFill>
            <p:spPr bwMode="auto">
              <a:xfrm>
                <a:off x="8058596" y="3325545"/>
                <a:ext cx="282639" cy="28888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5">
                <a:extLst>
                  <a:ext uri="{FF2B5EF4-FFF2-40B4-BE49-F238E27FC236}">
                    <a16:creationId xmlns:a16="http://schemas.microsoft.com/office/drawing/2014/main" id="{E1E0A778-CB31-42EF-8898-1795D88760E8}"/>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667466" y="3199474"/>
                <a:ext cx="350017" cy="358229"/>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1">
                <a:extLst>
                  <a:ext uri="{FF2B5EF4-FFF2-40B4-BE49-F238E27FC236}">
                    <a16:creationId xmlns:a16="http://schemas.microsoft.com/office/drawing/2014/main" id="{4C516E4A-5CE6-4C5A-AD3F-B056E2D20290}"/>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823152" y="4742205"/>
                <a:ext cx="298750" cy="305759"/>
              </a:xfrm>
              <a:prstGeom prst="ellipse">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6">
                <a:extLst>
                  <a:ext uri="{FF2B5EF4-FFF2-40B4-BE49-F238E27FC236}">
                    <a16:creationId xmlns:a16="http://schemas.microsoft.com/office/drawing/2014/main" id="{80A49D93-57F6-4354-BBF6-45947A2FA5F3}"/>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7893354" y="4857524"/>
                <a:ext cx="303664" cy="310788"/>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0">
                <a:extLst>
                  <a:ext uri="{FF2B5EF4-FFF2-40B4-BE49-F238E27FC236}">
                    <a16:creationId xmlns:a16="http://schemas.microsoft.com/office/drawing/2014/main" id="{EB867507-C8E5-4C08-9A1B-4A88E589B17C}"/>
                  </a:ext>
                </a:extLst>
              </p:cNvPr>
              <p:cNvPicPr>
                <a:picLocks noChangeAspect="1" noChangeArrowheads="1"/>
              </p:cNvPicPr>
              <p:nvPr/>
            </p:nvPicPr>
            <p:blipFill>
              <a:blip r:embed="rId25"/>
              <a:srcRect/>
              <a:stretch>
                <a:fillRect/>
              </a:stretch>
            </p:blipFill>
            <p:spPr bwMode="auto">
              <a:xfrm>
                <a:off x="7472676" y="4533478"/>
                <a:ext cx="184192" cy="27460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 descr="stop on red signal.png">
                <a:extLst>
                  <a:ext uri="{FF2B5EF4-FFF2-40B4-BE49-F238E27FC236}">
                    <a16:creationId xmlns:a16="http://schemas.microsoft.com/office/drawing/2014/main" id="{15DA256D-E2DC-4D05-9A3A-F34B60602C1C}"/>
                  </a:ext>
                </a:extLst>
              </p:cNvPr>
              <p:cNvPicPr>
                <a:picLocks noChangeAspect="1" noChangeArrowheads="1"/>
              </p:cNvPicPr>
              <p:nvPr/>
            </p:nvPicPr>
            <p:blipFill>
              <a:blip r:embed="rId26"/>
              <a:srcRect l="13583" t="24535" r="31226" b="7668"/>
              <a:stretch>
                <a:fillRect/>
              </a:stretch>
            </p:blipFill>
            <p:spPr bwMode="auto">
              <a:xfrm>
                <a:off x="6937567" y="5498555"/>
                <a:ext cx="290579" cy="29047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2">
                <a:extLst>
                  <a:ext uri="{FF2B5EF4-FFF2-40B4-BE49-F238E27FC236}">
                    <a16:creationId xmlns:a16="http://schemas.microsoft.com/office/drawing/2014/main" id="{9A268DC5-9559-416E-B2C0-87E9A6B7AF15}"/>
                  </a:ext>
                </a:extLst>
              </p:cNvPr>
              <p:cNvPicPr>
                <a:picLocks noChangeAspect="1" noChangeArrowheads="1"/>
              </p:cNvPicPr>
              <p:nvPr/>
            </p:nvPicPr>
            <p:blipFill>
              <a:blip r:embed="rId27"/>
              <a:srcRect/>
              <a:stretch>
                <a:fillRect/>
              </a:stretch>
            </p:blipFill>
            <p:spPr bwMode="auto">
              <a:xfrm>
                <a:off x="8488907" y="3639829"/>
                <a:ext cx="284226" cy="34285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3">
                <a:extLst>
                  <a:ext uri="{FF2B5EF4-FFF2-40B4-BE49-F238E27FC236}">
                    <a16:creationId xmlns:a16="http://schemas.microsoft.com/office/drawing/2014/main" id="{33A76936-C7F8-414D-9053-3F7B096CAB78}"/>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b="30003"/>
              <a:stretch>
                <a:fillRect/>
              </a:stretch>
            </p:blipFill>
            <p:spPr bwMode="auto">
              <a:xfrm>
                <a:off x="5739739" y="4395348"/>
                <a:ext cx="297958" cy="313918"/>
              </a:xfrm>
              <a:prstGeom prst="ellipse">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4">
                <a:extLst>
                  <a:ext uri="{FF2B5EF4-FFF2-40B4-BE49-F238E27FC236}">
                    <a16:creationId xmlns:a16="http://schemas.microsoft.com/office/drawing/2014/main" id="{EE34B887-674F-49E0-B0C5-19B574E6E375}"/>
                  </a:ext>
                </a:extLst>
              </p:cNvPr>
              <p:cNvPicPr>
                <a:picLocks noChangeAspect="1" noChangeArrowheads="1"/>
              </p:cNvPicPr>
              <p:nvPr/>
            </p:nvPicPr>
            <p:blipFill>
              <a:blip r:embed="rId6"/>
              <a:srcRect/>
              <a:stretch>
                <a:fillRect/>
              </a:stretch>
            </p:blipFill>
            <p:spPr bwMode="auto">
              <a:xfrm>
                <a:off x="6087006" y="5140808"/>
                <a:ext cx="212076" cy="220639"/>
              </a:xfrm>
              <a:prstGeom prst="ellipse">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15">
                <a:extLst>
                  <a:ext uri="{FF2B5EF4-FFF2-40B4-BE49-F238E27FC236}">
                    <a16:creationId xmlns:a16="http://schemas.microsoft.com/office/drawing/2014/main" id="{42B5E4CA-2151-4647-B02B-442514E1E12E}"/>
                  </a:ext>
                </a:extLst>
              </p:cNvPr>
              <p:cNvPicPr>
                <a:picLocks noChangeAspect="1" noChangeArrowheads="1"/>
              </p:cNvPicPr>
              <p:nvPr/>
            </p:nvPicPr>
            <p:blipFill>
              <a:blip r:embed="rId29"/>
              <a:srcRect/>
              <a:stretch>
                <a:fillRect/>
              </a:stretch>
            </p:blipFill>
            <p:spPr bwMode="auto">
              <a:xfrm>
                <a:off x="5454506" y="5014429"/>
                <a:ext cx="296930" cy="42222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16">
                <a:extLst>
                  <a:ext uri="{FF2B5EF4-FFF2-40B4-BE49-F238E27FC236}">
                    <a16:creationId xmlns:a16="http://schemas.microsoft.com/office/drawing/2014/main" id="{80713889-34B0-42A7-A0C7-23E823EA798C}"/>
                  </a:ext>
                </a:extLst>
              </p:cNvPr>
              <p:cNvPicPr>
                <a:picLocks noChangeAspect="1" noChangeArrowheads="1"/>
              </p:cNvPicPr>
              <p:nvPr/>
            </p:nvPicPr>
            <p:blipFill>
              <a:blip r:embed="rId30"/>
              <a:srcRect t="-319" b="26019"/>
              <a:stretch>
                <a:fillRect/>
              </a:stretch>
            </p:blipFill>
            <p:spPr bwMode="auto">
              <a:xfrm>
                <a:off x="8439682" y="2689038"/>
                <a:ext cx="333451" cy="33333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17">
                <a:extLst>
                  <a:ext uri="{FF2B5EF4-FFF2-40B4-BE49-F238E27FC236}">
                    <a16:creationId xmlns:a16="http://schemas.microsoft.com/office/drawing/2014/main" id="{2AEA9D38-CF01-4861-A6DF-CC6C68361334}"/>
                  </a:ext>
                </a:extLst>
              </p:cNvPr>
              <p:cNvPicPr>
                <a:picLocks noChangeAspect="1" noChangeArrowheads="1"/>
              </p:cNvPicPr>
              <p:nvPr/>
            </p:nvPicPr>
            <p:blipFill>
              <a:blip r:embed="rId31"/>
              <a:srcRect/>
              <a:stretch>
                <a:fillRect/>
              </a:stretch>
            </p:blipFill>
            <p:spPr bwMode="auto">
              <a:xfrm>
                <a:off x="5354471" y="4655700"/>
                <a:ext cx="249294" cy="13492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18">
                <a:extLst>
                  <a:ext uri="{FF2B5EF4-FFF2-40B4-BE49-F238E27FC236}">
                    <a16:creationId xmlns:a16="http://schemas.microsoft.com/office/drawing/2014/main" id="{C0BF74D0-3848-4E58-A76E-B7096F97E263}"/>
                  </a:ext>
                </a:extLst>
              </p:cNvPr>
              <p:cNvPicPr>
                <a:picLocks noChangeAspect="1" noChangeArrowheads="1"/>
              </p:cNvPicPr>
              <p:nvPr/>
            </p:nvPicPr>
            <p:blipFill>
              <a:blip r:embed="rId32"/>
              <a:srcRect/>
              <a:stretch>
                <a:fillRect/>
              </a:stretch>
            </p:blipFill>
            <p:spPr bwMode="auto">
              <a:xfrm>
                <a:off x="5238557" y="4808081"/>
                <a:ext cx="365208" cy="2000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19">
                <a:extLst>
                  <a:ext uri="{FF2B5EF4-FFF2-40B4-BE49-F238E27FC236}">
                    <a16:creationId xmlns:a16="http://schemas.microsoft.com/office/drawing/2014/main" id="{0FB0DABF-31A4-4C1F-B9D8-F13C05A5928B}"/>
                  </a:ext>
                </a:extLst>
              </p:cNvPr>
              <p:cNvPicPr>
                <a:picLocks noChangeAspect="1" noChangeArrowheads="1"/>
              </p:cNvPicPr>
              <p:nvPr/>
            </p:nvPicPr>
            <p:blipFill>
              <a:blip r:embed="rId7"/>
              <a:srcRect/>
              <a:stretch>
                <a:fillRect/>
              </a:stretch>
            </p:blipFill>
            <p:spPr bwMode="auto">
              <a:xfrm>
                <a:off x="5767315" y="5444587"/>
                <a:ext cx="158786" cy="14127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0">
                <a:extLst>
                  <a:ext uri="{FF2B5EF4-FFF2-40B4-BE49-F238E27FC236}">
                    <a16:creationId xmlns:a16="http://schemas.microsoft.com/office/drawing/2014/main" id="{F900F550-D661-4053-9C9C-089954846AAF}"/>
                  </a:ext>
                </a:extLst>
              </p:cNvPr>
              <p:cNvPicPr>
                <a:picLocks noChangeAspect="1" noChangeArrowheads="1"/>
              </p:cNvPicPr>
              <p:nvPr/>
            </p:nvPicPr>
            <p:blipFill>
              <a:blip r:embed="rId4"/>
              <a:srcRect/>
              <a:stretch>
                <a:fillRect/>
              </a:stretch>
            </p:blipFill>
            <p:spPr bwMode="auto">
              <a:xfrm>
                <a:off x="8171335" y="3036656"/>
                <a:ext cx="239766" cy="20952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21">
                <a:extLst>
                  <a:ext uri="{FF2B5EF4-FFF2-40B4-BE49-F238E27FC236}">
                    <a16:creationId xmlns:a16="http://schemas.microsoft.com/office/drawing/2014/main" id="{34F3B6CD-F717-4860-983A-150F13CBB00C}"/>
                  </a:ext>
                </a:extLst>
              </p:cNvPr>
              <p:cNvPicPr>
                <a:picLocks noChangeAspect="1" noChangeArrowheads="1"/>
              </p:cNvPicPr>
              <p:nvPr/>
            </p:nvPicPr>
            <p:blipFill>
              <a:blip r:embed="rId33"/>
              <a:srcRect/>
              <a:stretch>
                <a:fillRect/>
              </a:stretch>
            </p:blipFill>
            <p:spPr bwMode="auto">
              <a:xfrm>
                <a:off x="5238557" y="4474748"/>
                <a:ext cx="411256" cy="16825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22">
                <a:extLst>
                  <a:ext uri="{FF2B5EF4-FFF2-40B4-BE49-F238E27FC236}">
                    <a16:creationId xmlns:a16="http://schemas.microsoft.com/office/drawing/2014/main" id="{347C7B6C-F32A-4330-A353-8750D646EE67}"/>
                  </a:ext>
                </a:extLst>
              </p:cNvPr>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8587401" y="2218544"/>
                <a:ext cx="186236" cy="191028"/>
              </a:xfrm>
              <a:prstGeom prst="ellipse">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5">
                <a:extLst>
                  <a:ext uri="{FF2B5EF4-FFF2-40B4-BE49-F238E27FC236}">
                    <a16:creationId xmlns:a16="http://schemas.microsoft.com/office/drawing/2014/main" id="{82E38344-77F1-466C-90A4-17395EDB608A}"/>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779885" y="5132372"/>
                <a:ext cx="300832" cy="307209"/>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5">
                <a:extLst>
                  <a:ext uri="{FF2B5EF4-FFF2-40B4-BE49-F238E27FC236}">
                    <a16:creationId xmlns:a16="http://schemas.microsoft.com/office/drawing/2014/main" id="{668ACEAC-DA35-4461-9548-5133A20B50E0}"/>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144964" y="4815107"/>
                <a:ext cx="196652" cy="200820"/>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17">
                <a:extLst>
                  <a:ext uri="{FF2B5EF4-FFF2-40B4-BE49-F238E27FC236}">
                    <a16:creationId xmlns:a16="http://schemas.microsoft.com/office/drawing/2014/main" id="{7CEF2416-BBA2-460A-98E3-401466841D2D}"/>
                  </a:ext>
                </a:extLst>
              </p:cNvPr>
              <p:cNvPicPr>
                <a:picLocks noChangeAspect="1" noChangeArrowheads="1"/>
              </p:cNvPicPr>
              <p:nvPr/>
            </p:nvPicPr>
            <p:blipFill>
              <a:blip r:embed="rId31"/>
              <a:srcRect/>
              <a:stretch>
                <a:fillRect/>
              </a:stretch>
            </p:blipFill>
            <p:spPr bwMode="auto">
              <a:xfrm>
                <a:off x="7706091" y="5655698"/>
                <a:ext cx="249295" cy="13333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3">
                <a:extLst>
                  <a:ext uri="{FF2B5EF4-FFF2-40B4-BE49-F238E27FC236}">
                    <a16:creationId xmlns:a16="http://schemas.microsoft.com/office/drawing/2014/main" id="{C608D09D-F798-4305-BDB2-F4B229CAC051}"/>
                  </a:ext>
                </a:extLst>
              </p:cNvPr>
              <p:cNvPicPr>
                <a:picLocks noChangeAspect="1" noChangeArrowheads="1"/>
              </p:cNvPicPr>
              <p:nvPr/>
            </p:nvPicPr>
            <p:blipFill>
              <a:blip r:embed="rId10"/>
              <a:srcRect t="74275"/>
              <a:stretch>
                <a:fillRect/>
              </a:stretch>
            </p:blipFill>
            <p:spPr bwMode="auto">
              <a:xfrm>
                <a:off x="6154752" y="4804906"/>
                <a:ext cx="293754" cy="10634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5">
                <a:extLst>
                  <a:ext uri="{FF2B5EF4-FFF2-40B4-BE49-F238E27FC236}">
                    <a16:creationId xmlns:a16="http://schemas.microsoft.com/office/drawing/2014/main" id="{A9BE7FF5-3040-4924-978E-FC0D990EFC64}"/>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72805" y="5482560"/>
                <a:ext cx="300832" cy="307209"/>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18">
                <a:extLst>
                  <a:ext uri="{FF2B5EF4-FFF2-40B4-BE49-F238E27FC236}">
                    <a16:creationId xmlns:a16="http://schemas.microsoft.com/office/drawing/2014/main" id="{37E67AAA-61A5-449C-AF55-62DC6AB62A96}"/>
                  </a:ext>
                </a:extLst>
              </p:cNvPr>
              <p:cNvPicPr>
                <a:picLocks noChangeAspect="1" noChangeArrowheads="1"/>
              </p:cNvPicPr>
              <p:nvPr/>
            </p:nvPicPr>
            <p:blipFill>
              <a:blip r:embed="rId32"/>
              <a:srcRect/>
              <a:stretch>
                <a:fillRect/>
              </a:stretch>
            </p:blipFill>
            <p:spPr bwMode="auto">
              <a:xfrm>
                <a:off x="5649813" y="5590618"/>
                <a:ext cx="365208" cy="19841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7">
                <a:extLst>
                  <a:ext uri="{FF2B5EF4-FFF2-40B4-BE49-F238E27FC236}">
                    <a16:creationId xmlns:a16="http://schemas.microsoft.com/office/drawing/2014/main" id="{FACA0511-4FEB-434B-AE47-8DC49FEB4300}"/>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937312" y="4645372"/>
                <a:ext cx="250216" cy="256087"/>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21">
                <a:extLst>
                  <a:ext uri="{FF2B5EF4-FFF2-40B4-BE49-F238E27FC236}">
                    <a16:creationId xmlns:a16="http://schemas.microsoft.com/office/drawing/2014/main" id="{8F84231B-8EAD-4D7B-BC76-B20E1BB09820}"/>
                  </a:ext>
                </a:extLst>
              </p:cNvPr>
              <p:cNvPicPr>
                <a:picLocks noChangeAspect="1" noChangeArrowheads="1"/>
              </p:cNvPicPr>
              <p:nvPr/>
            </p:nvPicPr>
            <p:blipFill>
              <a:blip r:embed="rId33"/>
              <a:srcRect/>
              <a:stretch>
                <a:fillRect/>
              </a:stretch>
            </p:blipFill>
            <p:spPr bwMode="auto">
              <a:xfrm>
                <a:off x="7131286" y="4422367"/>
                <a:ext cx="311221" cy="12857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3">
                <a:extLst>
                  <a:ext uri="{FF2B5EF4-FFF2-40B4-BE49-F238E27FC236}">
                    <a16:creationId xmlns:a16="http://schemas.microsoft.com/office/drawing/2014/main" id="{1015924B-A403-4369-A16C-6A7BA5D8233B}"/>
                  </a:ext>
                </a:extLst>
              </p:cNvPr>
              <p:cNvPicPr>
                <a:picLocks noChangeAspect="1" noChangeArrowheads="1"/>
              </p:cNvPicPr>
              <p:nvPr/>
            </p:nvPicPr>
            <p:blipFill>
              <a:blip r:embed="rId16"/>
              <a:srcRect/>
              <a:stretch>
                <a:fillRect/>
              </a:stretch>
            </p:blipFill>
            <p:spPr bwMode="auto">
              <a:xfrm>
                <a:off x="4822538" y="4552525"/>
                <a:ext cx="346153" cy="18095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18">
                <a:extLst>
                  <a:ext uri="{FF2B5EF4-FFF2-40B4-BE49-F238E27FC236}">
                    <a16:creationId xmlns:a16="http://schemas.microsoft.com/office/drawing/2014/main" id="{5D07219C-0977-4C32-894E-92EF542641CD}"/>
                  </a:ext>
                </a:extLst>
              </p:cNvPr>
              <p:cNvPicPr>
                <a:picLocks noChangeAspect="1" noChangeArrowheads="1"/>
              </p:cNvPicPr>
              <p:nvPr/>
            </p:nvPicPr>
            <p:blipFill>
              <a:blip r:embed="rId32"/>
              <a:srcRect/>
              <a:stretch>
                <a:fillRect/>
              </a:stretch>
            </p:blipFill>
            <p:spPr bwMode="auto">
              <a:xfrm>
                <a:off x="5937215" y="4931890"/>
                <a:ext cx="365208" cy="2000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7">
                <a:extLst>
                  <a:ext uri="{FF2B5EF4-FFF2-40B4-BE49-F238E27FC236}">
                    <a16:creationId xmlns:a16="http://schemas.microsoft.com/office/drawing/2014/main" id="{6788A044-5DD6-4083-8A71-799E4C14A847}"/>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823152" y="5368418"/>
                <a:ext cx="411692" cy="421351"/>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8">
                <a:extLst>
                  <a:ext uri="{FF2B5EF4-FFF2-40B4-BE49-F238E27FC236}">
                    <a16:creationId xmlns:a16="http://schemas.microsoft.com/office/drawing/2014/main" id="{F95CCC79-EDB2-4D1D-A82C-B63F7BA2079A}"/>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953506" y="5490401"/>
                <a:ext cx="292505" cy="299368"/>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3">
                <a:extLst>
                  <a:ext uri="{FF2B5EF4-FFF2-40B4-BE49-F238E27FC236}">
                    <a16:creationId xmlns:a16="http://schemas.microsoft.com/office/drawing/2014/main" id="{1B3FB7D2-6013-4F6D-AC52-581460C732CF}"/>
                  </a:ext>
                </a:extLst>
              </p:cNvPr>
              <p:cNvPicPr>
                <a:picLocks noChangeAspect="1" noChangeArrowheads="1"/>
              </p:cNvPicPr>
              <p:nvPr/>
            </p:nvPicPr>
            <p:blipFill>
              <a:blip r:embed="rId10"/>
              <a:srcRect t="74275"/>
              <a:stretch>
                <a:fillRect/>
              </a:stretch>
            </p:blipFill>
            <p:spPr bwMode="auto">
              <a:xfrm>
                <a:off x="6943918" y="5319191"/>
                <a:ext cx="292166" cy="10634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15">
                <a:extLst>
                  <a:ext uri="{FF2B5EF4-FFF2-40B4-BE49-F238E27FC236}">
                    <a16:creationId xmlns:a16="http://schemas.microsoft.com/office/drawing/2014/main" id="{3DF91880-901F-48D8-AD20-C42A73FD7FD9}"/>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637773" y="4536856"/>
                <a:ext cx="350017" cy="358229"/>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3">
                <a:extLst>
                  <a:ext uri="{FF2B5EF4-FFF2-40B4-BE49-F238E27FC236}">
                    <a16:creationId xmlns:a16="http://schemas.microsoft.com/office/drawing/2014/main" id="{06AA7866-73A6-41D1-9710-695969456519}"/>
                  </a:ext>
                </a:extLst>
              </p:cNvPr>
              <p:cNvPicPr>
                <a:picLocks noChangeAspect="1" noChangeArrowheads="1"/>
              </p:cNvPicPr>
              <p:nvPr/>
            </p:nvPicPr>
            <p:blipFill>
              <a:blip r:embed="rId10"/>
              <a:srcRect t="74275"/>
              <a:stretch>
                <a:fillRect/>
              </a:stretch>
            </p:blipFill>
            <p:spPr bwMode="auto">
              <a:xfrm>
                <a:off x="5273490" y="5454110"/>
                <a:ext cx="292166" cy="10634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4">
                <a:extLst>
                  <a:ext uri="{FF2B5EF4-FFF2-40B4-BE49-F238E27FC236}">
                    <a16:creationId xmlns:a16="http://schemas.microsoft.com/office/drawing/2014/main" id="{9CBDFA70-CAE9-4E1B-A267-1DFAF444F1EB}"/>
                  </a:ext>
                </a:extLst>
              </p:cNvPr>
              <p:cNvPicPr>
                <a:picLocks noChangeAspect="1" noChangeArrowheads="1"/>
              </p:cNvPicPr>
              <p:nvPr/>
            </p:nvPicPr>
            <p:blipFill>
              <a:blip r:embed="rId11"/>
              <a:srcRect t="67987"/>
              <a:stretch>
                <a:fillRect/>
              </a:stretch>
            </p:blipFill>
            <p:spPr bwMode="auto">
              <a:xfrm>
                <a:off x="7024900" y="4649351"/>
                <a:ext cx="261996" cy="13650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3">
                <a:extLst>
                  <a:ext uri="{FF2B5EF4-FFF2-40B4-BE49-F238E27FC236}">
                    <a16:creationId xmlns:a16="http://schemas.microsoft.com/office/drawing/2014/main" id="{4B8FDE75-7482-4A72-83F5-984A00F1847B}"/>
                  </a:ext>
                </a:extLst>
              </p:cNvPr>
              <p:cNvPicPr>
                <a:picLocks noChangeAspect="1" noChangeArrowheads="1"/>
              </p:cNvPicPr>
              <p:nvPr/>
            </p:nvPicPr>
            <p:blipFill>
              <a:blip r:embed="rId10"/>
              <a:srcRect t="74275"/>
              <a:stretch>
                <a:fillRect/>
              </a:stretch>
            </p:blipFill>
            <p:spPr bwMode="auto">
              <a:xfrm>
                <a:off x="6337356" y="4285859"/>
                <a:ext cx="292166" cy="10634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6">
                <a:extLst>
                  <a:ext uri="{FF2B5EF4-FFF2-40B4-BE49-F238E27FC236}">
                    <a16:creationId xmlns:a16="http://schemas.microsoft.com/office/drawing/2014/main" id="{B98BFA60-8EFB-4834-BF8C-204589935E9A}"/>
                  </a:ext>
                </a:extLst>
              </p:cNvPr>
              <p:cNvPicPr>
                <a:picLocks noChangeAspect="1" noChangeArrowheads="1"/>
              </p:cNvPicPr>
              <p:nvPr/>
            </p:nvPicPr>
            <p:blipFill>
              <a:blip r:embed="rId5"/>
              <a:srcRect t="77936"/>
              <a:stretch>
                <a:fillRect/>
              </a:stretch>
            </p:blipFill>
            <p:spPr bwMode="auto">
              <a:xfrm>
                <a:off x="7061420" y="4554113"/>
                <a:ext cx="292166" cy="936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3">
                <a:extLst>
                  <a:ext uri="{FF2B5EF4-FFF2-40B4-BE49-F238E27FC236}">
                    <a16:creationId xmlns:a16="http://schemas.microsoft.com/office/drawing/2014/main" id="{048E1756-56DF-48BE-B9A0-715856262CBD}"/>
                  </a:ext>
                </a:extLst>
              </p:cNvPr>
              <p:cNvPicPr>
                <a:picLocks noChangeAspect="1" noChangeArrowheads="1"/>
              </p:cNvPicPr>
              <p:nvPr/>
            </p:nvPicPr>
            <p:blipFill>
              <a:blip r:embed="rId10"/>
              <a:srcRect t="74275"/>
              <a:stretch>
                <a:fillRect/>
              </a:stretch>
            </p:blipFill>
            <p:spPr bwMode="auto">
              <a:xfrm>
                <a:off x="8480967" y="4141416"/>
                <a:ext cx="292166" cy="10634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11">
                <a:extLst>
                  <a:ext uri="{FF2B5EF4-FFF2-40B4-BE49-F238E27FC236}">
                    <a16:creationId xmlns:a16="http://schemas.microsoft.com/office/drawing/2014/main" id="{41FC73EE-6CAE-4B5B-B639-347217BBA520}"/>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821863" y="4918163"/>
                <a:ext cx="298750" cy="305759"/>
              </a:xfrm>
              <a:prstGeom prst="ellipse">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15">
                <a:extLst>
                  <a:ext uri="{FF2B5EF4-FFF2-40B4-BE49-F238E27FC236}">
                    <a16:creationId xmlns:a16="http://schemas.microsoft.com/office/drawing/2014/main" id="{D817EA2C-BE21-4F44-96FB-CB45BC60B627}"/>
                  </a:ext>
                </a:extLst>
              </p:cNvPr>
              <p:cNvPicPr>
                <a:picLocks noChangeAspect="1" noChangeArrowheads="1"/>
              </p:cNvPicPr>
              <p:nvPr/>
            </p:nvPicPr>
            <p:blipFill>
              <a:blip r:embed="rId29"/>
              <a:srcRect/>
              <a:stretch>
                <a:fillRect/>
              </a:stretch>
            </p:blipFill>
            <p:spPr bwMode="auto">
              <a:xfrm>
                <a:off x="6940743" y="4241415"/>
                <a:ext cx="168313" cy="23809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3">
                <a:extLst>
                  <a:ext uri="{FF2B5EF4-FFF2-40B4-BE49-F238E27FC236}">
                    <a16:creationId xmlns:a16="http://schemas.microsoft.com/office/drawing/2014/main" id="{9EC0C11B-FAA5-4257-B6DA-F2936ADB47FA}"/>
                  </a:ext>
                </a:extLst>
              </p:cNvPr>
              <p:cNvPicPr>
                <a:picLocks noChangeAspect="1" noChangeArrowheads="1"/>
              </p:cNvPicPr>
              <p:nvPr/>
            </p:nvPicPr>
            <p:blipFill>
              <a:blip r:embed="rId16"/>
              <a:srcRect/>
              <a:stretch>
                <a:fillRect/>
              </a:stretch>
            </p:blipFill>
            <p:spPr bwMode="auto">
              <a:xfrm>
                <a:off x="5287781" y="5608079"/>
                <a:ext cx="346153" cy="18095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3">
                <a:extLst>
                  <a:ext uri="{FF2B5EF4-FFF2-40B4-BE49-F238E27FC236}">
                    <a16:creationId xmlns:a16="http://schemas.microsoft.com/office/drawing/2014/main" id="{A24048D1-36D6-440F-A019-16BC92D5333D}"/>
                  </a:ext>
                </a:extLst>
              </p:cNvPr>
              <p:cNvPicPr>
                <a:picLocks noChangeAspect="1" noChangeArrowheads="1"/>
              </p:cNvPicPr>
              <p:nvPr/>
            </p:nvPicPr>
            <p:blipFill>
              <a:blip r:embed="rId16"/>
              <a:srcRect/>
              <a:stretch>
                <a:fillRect/>
              </a:stretch>
            </p:blipFill>
            <p:spPr bwMode="auto">
              <a:xfrm>
                <a:off x="7582238" y="4004908"/>
                <a:ext cx="346153" cy="18095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20">
                <a:extLst>
                  <a:ext uri="{FF2B5EF4-FFF2-40B4-BE49-F238E27FC236}">
                    <a16:creationId xmlns:a16="http://schemas.microsoft.com/office/drawing/2014/main" id="{404C395D-39EF-4BF8-953A-9AD824C4CA85}"/>
                  </a:ext>
                </a:extLst>
              </p:cNvPr>
              <p:cNvPicPr>
                <a:picLocks noChangeAspect="1" noChangeArrowheads="1"/>
              </p:cNvPicPr>
              <p:nvPr/>
            </p:nvPicPr>
            <p:blipFill>
              <a:blip r:embed="rId4"/>
              <a:srcRect/>
              <a:stretch>
                <a:fillRect/>
              </a:stretch>
            </p:blipFill>
            <p:spPr bwMode="auto">
              <a:xfrm>
                <a:off x="7421865" y="4981096"/>
                <a:ext cx="215949" cy="19047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20">
                <a:extLst>
                  <a:ext uri="{FF2B5EF4-FFF2-40B4-BE49-F238E27FC236}">
                    <a16:creationId xmlns:a16="http://schemas.microsoft.com/office/drawing/2014/main" id="{1676C089-0D6D-41F7-B585-FB75B3656817}"/>
                  </a:ext>
                </a:extLst>
              </p:cNvPr>
              <p:cNvPicPr>
                <a:picLocks noChangeAspect="1" noChangeArrowheads="1"/>
              </p:cNvPicPr>
              <p:nvPr/>
            </p:nvPicPr>
            <p:blipFill>
              <a:blip r:embed="rId4"/>
              <a:srcRect/>
              <a:stretch>
                <a:fillRect/>
              </a:stretch>
            </p:blipFill>
            <p:spPr bwMode="auto">
              <a:xfrm>
                <a:off x="5130034" y="5026004"/>
                <a:ext cx="313732" cy="274453"/>
              </a:xfrm>
              <a:prstGeom prst="ellipse">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19">
                <a:extLst>
                  <a:ext uri="{FF2B5EF4-FFF2-40B4-BE49-F238E27FC236}">
                    <a16:creationId xmlns:a16="http://schemas.microsoft.com/office/drawing/2014/main" id="{68272E24-515D-4172-9995-D1C86FCF023D}"/>
                  </a:ext>
                </a:extLst>
              </p:cNvPr>
              <p:cNvPicPr>
                <a:picLocks noChangeAspect="1" noChangeArrowheads="1"/>
              </p:cNvPicPr>
              <p:nvPr/>
            </p:nvPicPr>
            <p:blipFill>
              <a:blip r:embed="rId7"/>
              <a:srcRect/>
              <a:stretch>
                <a:fillRect/>
              </a:stretch>
            </p:blipFill>
            <p:spPr bwMode="auto">
              <a:xfrm>
                <a:off x="8527015" y="3389036"/>
                <a:ext cx="246118" cy="21745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19">
                <a:extLst>
                  <a:ext uri="{FF2B5EF4-FFF2-40B4-BE49-F238E27FC236}">
                    <a16:creationId xmlns:a16="http://schemas.microsoft.com/office/drawing/2014/main" id="{AD1CA2F1-3852-4DD4-B652-5BA4CDF01237}"/>
                  </a:ext>
                </a:extLst>
              </p:cNvPr>
              <p:cNvPicPr>
                <a:picLocks noChangeAspect="1" noChangeArrowheads="1"/>
              </p:cNvPicPr>
              <p:nvPr/>
            </p:nvPicPr>
            <p:blipFill>
              <a:blip r:embed="rId7"/>
              <a:srcRect/>
              <a:stretch>
                <a:fillRect/>
              </a:stretch>
            </p:blipFill>
            <p:spPr bwMode="auto">
              <a:xfrm>
                <a:off x="7574299" y="4201733"/>
                <a:ext cx="247706" cy="21745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5">
                <a:extLst>
                  <a:ext uri="{FF2B5EF4-FFF2-40B4-BE49-F238E27FC236}">
                    <a16:creationId xmlns:a16="http://schemas.microsoft.com/office/drawing/2014/main" id="{883EF830-947E-473B-BCAD-883CC72D57A4}"/>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b="28775"/>
              <a:stretch>
                <a:fillRect/>
              </a:stretch>
            </p:blipFill>
            <p:spPr bwMode="auto">
              <a:xfrm>
                <a:off x="7997484" y="5203419"/>
                <a:ext cx="284175" cy="286981"/>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6">
                <a:extLst>
                  <a:ext uri="{FF2B5EF4-FFF2-40B4-BE49-F238E27FC236}">
                    <a16:creationId xmlns:a16="http://schemas.microsoft.com/office/drawing/2014/main" id="{755474F1-B751-410E-81EE-EC4F97AE5912}"/>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396329" y="5159523"/>
                <a:ext cx="261062" cy="267186"/>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13">
                <a:extLst>
                  <a:ext uri="{FF2B5EF4-FFF2-40B4-BE49-F238E27FC236}">
                    <a16:creationId xmlns:a16="http://schemas.microsoft.com/office/drawing/2014/main" id="{E4B24E2F-944E-4558-B65F-15F5C504589E}"/>
                  </a:ext>
                </a:extLst>
              </p:cNvPr>
              <p:cNvPicPr>
                <a:picLocks noChangeAspect="1" noChangeArrowheads="1"/>
              </p:cNvPicPr>
              <p:nvPr/>
            </p:nvPicPr>
            <p:blipFill>
              <a:blip r:embed="rId28"/>
              <a:srcRect b="30003"/>
              <a:stretch>
                <a:fillRect/>
              </a:stretch>
            </p:blipFill>
            <p:spPr bwMode="auto">
              <a:xfrm>
                <a:off x="6337356" y="5476333"/>
                <a:ext cx="298518" cy="31269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19">
                <a:extLst>
                  <a:ext uri="{FF2B5EF4-FFF2-40B4-BE49-F238E27FC236}">
                    <a16:creationId xmlns:a16="http://schemas.microsoft.com/office/drawing/2014/main" id="{41108B6D-69DC-48A1-A7BC-F5C1B48441D0}"/>
                  </a:ext>
                </a:extLst>
              </p:cNvPr>
              <p:cNvPicPr>
                <a:picLocks noChangeAspect="1" noChangeArrowheads="1"/>
              </p:cNvPicPr>
              <p:nvPr/>
            </p:nvPicPr>
            <p:blipFill>
              <a:blip r:embed="rId7"/>
              <a:srcRect/>
              <a:stretch>
                <a:fillRect/>
              </a:stretch>
            </p:blipFill>
            <p:spPr bwMode="auto">
              <a:xfrm>
                <a:off x="6645401" y="5544587"/>
                <a:ext cx="279463" cy="24444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12">
                <a:extLst>
                  <a:ext uri="{FF2B5EF4-FFF2-40B4-BE49-F238E27FC236}">
                    <a16:creationId xmlns:a16="http://schemas.microsoft.com/office/drawing/2014/main" id="{614806D7-26A1-4FAF-89E5-215FFE663BDE}"/>
                  </a:ext>
                </a:extLst>
              </p:cNvPr>
              <p:cNvPicPr>
                <a:picLocks noChangeAspect="1" noChangeArrowheads="1"/>
              </p:cNvPicPr>
              <p:nvPr/>
            </p:nvPicPr>
            <p:blipFill>
              <a:blip r:embed="rId27"/>
              <a:srcRect/>
              <a:stretch>
                <a:fillRect/>
              </a:stretch>
            </p:blipFill>
            <p:spPr bwMode="auto">
              <a:xfrm>
                <a:off x="7917277" y="4379510"/>
                <a:ext cx="285815" cy="34444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11">
                <a:extLst>
                  <a:ext uri="{FF2B5EF4-FFF2-40B4-BE49-F238E27FC236}">
                    <a16:creationId xmlns:a16="http://schemas.microsoft.com/office/drawing/2014/main" id="{4B5F9CF2-F040-486A-A0A3-8F63A329E521}"/>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8105266" y="2684599"/>
                <a:ext cx="298750" cy="305759"/>
              </a:xfrm>
              <a:prstGeom prst="ellipse">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10">
                <a:extLst>
                  <a:ext uri="{FF2B5EF4-FFF2-40B4-BE49-F238E27FC236}">
                    <a16:creationId xmlns:a16="http://schemas.microsoft.com/office/drawing/2014/main" id="{9EEBA9DB-0632-4EF2-9CC5-CAA4669E1D26}"/>
                  </a:ext>
                </a:extLst>
              </p:cNvPr>
              <p:cNvPicPr>
                <a:picLocks noChangeAspect="1" noChangeArrowheads="1"/>
              </p:cNvPicPr>
              <p:nvPr/>
            </p:nvPicPr>
            <p:blipFill>
              <a:blip r:embed="rId25"/>
              <a:srcRect/>
              <a:stretch>
                <a:fillRect/>
              </a:stretch>
            </p:blipFill>
            <p:spPr bwMode="auto">
              <a:xfrm>
                <a:off x="8226909" y="4511256"/>
                <a:ext cx="184192" cy="27460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10">
                <a:extLst>
                  <a:ext uri="{FF2B5EF4-FFF2-40B4-BE49-F238E27FC236}">
                    <a16:creationId xmlns:a16="http://schemas.microsoft.com/office/drawing/2014/main" id="{3AAB730B-91EF-43A3-A88F-9D805842CB96}"/>
                  </a:ext>
                </a:extLst>
              </p:cNvPr>
              <p:cNvPicPr>
                <a:picLocks noChangeAspect="1" noChangeArrowheads="1"/>
              </p:cNvPicPr>
              <p:nvPr/>
            </p:nvPicPr>
            <p:blipFill>
              <a:blip r:embed="rId25"/>
              <a:srcRect/>
              <a:stretch>
                <a:fillRect/>
              </a:stretch>
            </p:blipFill>
            <p:spPr bwMode="auto">
              <a:xfrm>
                <a:off x="7371053" y="3946177"/>
                <a:ext cx="184192" cy="27460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Picture 10">
                <a:extLst>
                  <a:ext uri="{FF2B5EF4-FFF2-40B4-BE49-F238E27FC236}">
                    <a16:creationId xmlns:a16="http://schemas.microsoft.com/office/drawing/2014/main" id="{4C733C91-72B7-46A6-8E17-4477D7C8C5CF}"/>
                  </a:ext>
                </a:extLst>
              </p:cNvPr>
              <p:cNvPicPr>
                <a:picLocks noChangeAspect="1" noChangeArrowheads="1"/>
              </p:cNvPicPr>
              <p:nvPr/>
            </p:nvPicPr>
            <p:blipFill>
              <a:blip r:embed="rId25"/>
              <a:srcRect/>
              <a:stretch>
                <a:fillRect/>
              </a:stretch>
            </p:blipFill>
            <p:spPr bwMode="auto">
              <a:xfrm>
                <a:off x="4822538" y="5073159"/>
                <a:ext cx="184192" cy="27460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Picture 10">
                <a:extLst>
                  <a:ext uri="{FF2B5EF4-FFF2-40B4-BE49-F238E27FC236}">
                    <a16:creationId xmlns:a16="http://schemas.microsoft.com/office/drawing/2014/main" id="{14C40D03-954A-4C3A-ADD4-E453508E0096}"/>
                  </a:ext>
                </a:extLst>
              </p:cNvPr>
              <p:cNvPicPr>
                <a:picLocks noChangeAspect="1" noChangeArrowheads="1"/>
              </p:cNvPicPr>
              <p:nvPr/>
            </p:nvPicPr>
            <p:blipFill>
              <a:blip r:embed="rId8"/>
              <a:srcRect/>
              <a:stretch>
                <a:fillRect/>
              </a:stretch>
            </p:blipFill>
            <p:spPr bwMode="auto">
              <a:xfrm>
                <a:off x="8355526" y="3300148"/>
                <a:ext cx="155610" cy="21904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Picture 10">
                <a:extLst>
                  <a:ext uri="{FF2B5EF4-FFF2-40B4-BE49-F238E27FC236}">
                    <a16:creationId xmlns:a16="http://schemas.microsoft.com/office/drawing/2014/main" id="{200984F8-232B-4E1B-9C1C-F894013322BD}"/>
                  </a:ext>
                </a:extLst>
              </p:cNvPr>
              <p:cNvPicPr>
                <a:picLocks noChangeAspect="1" noChangeArrowheads="1"/>
              </p:cNvPicPr>
              <p:nvPr/>
            </p:nvPicPr>
            <p:blipFill>
              <a:blip r:embed="rId25"/>
              <a:srcRect/>
              <a:stretch>
                <a:fillRect/>
              </a:stretch>
            </p:blipFill>
            <p:spPr bwMode="auto">
              <a:xfrm>
                <a:off x="8311066" y="2411261"/>
                <a:ext cx="184192" cy="27301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Picture 5">
                <a:extLst>
                  <a:ext uri="{FF2B5EF4-FFF2-40B4-BE49-F238E27FC236}">
                    <a16:creationId xmlns:a16="http://schemas.microsoft.com/office/drawing/2014/main" id="{A0202E3A-7030-4258-BA7E-1E2621561E59}"/>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816526" y="3935587"/>
                <a:ext cx="300832" cy="307209"/>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Picture 5">
                <a:extLst>
                  <a:ext uri="{FF2B5EF4-FFF2-40B4-BE49-F238E27FC236}">
                    <a16:creationId xmlns:a16="http://schemas.microsoft.com/office/drawing/2014/main" id="{AECED093-B890-4D2C-8FA7-7582234C598D}"/>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324379" y="4519593"/>
                <a:ext cx="300832" cy="307209"/>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15">
                <a:extLst>
                  <a:ext uri="{FF2B5EF4-FFF2-40B4-BE49-F238E27FC236}">
                    <a16:creationId xmlns:a16="http://schemas.microsoft.com/office/drawing/2014/main" id="{97FF8B75-9855-4912-89E4-1F5D609134A4}"/>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8503827" y="1782463"/>
                <a:ext cx="278223" cy="284751"/>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5">
                <a:extLst>
                  <a:ext uri="{FF2B5EF4-FFF2-40B4-BE49-F238E27FC236}">
                    <a16:creationId xmlns:a16="http://schemas.microsoft.com/office/drawing/2014/main" id="{8FB226F6-65B4-41F1-B61E-1E483E1F6709}"/>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b="28775"/>
              <a:stretch>
                <a:fillRect/>
              </a:stretch>
            </p:blipFill>
            <p:spPr bwMode="auto">
              <a:xfrm>
                <a:off x="5098023" y="5301010"/>
                <a:ext cx="197606" cy="199557"/>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3" descr="stop on red signal.png">
                <a:extLst>
                  <a:ext uri="{FF2B5EF4-FFF2-40B4-BE49-F238E27FC236}">
                    <a16:creationId xmlns:a16="http://schemas.microsoft.com/office/drawing/2014/main" id="{6AAD2F1B-A860-4C40-9478-CFD2F8218791}"/>
                  </a:ext>
                </a:extLst>
              </p:cNvPr>
              <p:cNvPicPr>
                <a:picLocks noChangeAspect="1" noChangeArrowheads="1"/>
              </p:cNvPicPr>
              <p:nvPr/>
            </p:nvPicPr>
            <p:blipFill>
              <a:blip r:embed="rId35"/>
              <a:srcRect l="13583" t="24535" r="31226" b="7668"/>
              <a:stretch>
                <a:fillRect/>
              </a:stretch>
            </p:blipFill>
            <p:spPr bwMode="auto">
              <a:xfrm>
                <a:off x="7680685" y="4530303"/>
                <a:ext cx="203246" cy="20317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Picture 12" descr="http://www.nzta.govt.nz/resources/traffic-control-devices-manual/sign-specifications/images/r03-14-nolabels.gif">
                <a:extLst>
                  <a:ext uri="{FF2B5EF4-FFF2-40B4-BE49-F238E27FC236}">
                    <a16:creationId xmlns:a16="http://schemas.microsoft.com/office/drawing/2014/main" id="{D0BBFF8C-DBD9-4178-90B0-C3C2592D4F3A}"/>
                  </a:ext>
                </a:extLst>
              </p:cNvPr>
              <p:cNvPicPr>
                <a:picLocks noChangeAspect="1" noChangeArrowheads="1"/>
              </p:cNvPicPr>
              <p:nvPr/>
            </p:nvPicPr>
            <p:blipFill>
              <a:blip r:embed="rId18" r:link="rId19" cstate="print">
                <a:extLst>
                  <a:ext uri="{28A0092B-C50C-407E-A947-70E740481C1C}">
                    <a14:useLocalDpi xmlns:a14="http://schemas.microsoft.com/office/drawing/2010/main" val="0"/>
                  </a:ext>
                </a:extLst>
              </a:blip>
              <a:srcRect/>
              <a:stretch>
                <a:fillRect/>
              </a:stretch>
            </p:blipFill>
            <p:spPr bwMode="auto">
              <a:xfrm>
                <a:off x="8634525" y="2536371"/>
                <a:ext cx="120466" cy="123294"/>
              </a:xfrm>
              <a:prstGeom prst="ellipse">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Picture 10">
                <a:extLst>
                  <a:ext uri="{FF2B5EF4-FFF2-40B4-BE49-F238E27FC236}">
                    <a16:creationId xmlns:a16="http://schemas.microsoft.com/office/drawing/2014/main" id="{ACF27887-DBB7-425C-93DB-C28CD895E168}"/>
                  </a:ext>
                </a:extLst>
              </p:cNvPr>
              <p:cNvPicPr>
                <a:picLocks noChangeAspect="1" noChangeArrowheads="1"/>
              </p:cNvPicPr>
              <p:nvPr/>
            </p:nvPicPr>
            <p:blipFill>
              <a:blip r:embed="rId25"/>
              <a:srcRect/>
              <a:stretch>
                <a:fillRect/>
              </a:stretch>
            </p:blipFill>
            <p:spPr bwMode="auto">
              <a:xfrm>
                <a:off x="7236085" y="5350937"/>
                <a:ext cx="163550" cy="24126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3" descr="stop on red signal.png">
                <a:extLst>
                  <a:ext uri="{FF2B5EF4-FFF2-40B4-BE49-F238E27FC236}">
                    <a16:creationId xmlns:a16="http://schemas.microsoft.com/office/drawing/2014/main" id="{3D48D8D8-02BD-4F2C-A83C-2665B8442075}"/>
                  </a:ext>
                </a:extLst>
              </p:cNvPr>
              <p:cNvPicPr>
                <a:picLocks noChangeAspect="1" noChangeArrowheads="1"/>
              </p:cNvPicPr>
              <p:nvPr/>
            </p:nvPicPr>
            <p:blipFill>
              <a:blip r:embed="rId36"/>
              <a:srcRect l="13583" t="24535" r="31226" b="7668"/>
              <a:stretch>
                <a:fillRect/>
              </a:stretch>
            </p:blipFill>
            <p:spPr bwMode="auto">
              <a:xfrm>
                <a:off x="6030899" y="5531889"/>
                <a:ext cx="261996" cy="26190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12">
                <a:extLst>
                  <a:ext uri="{FF2B5EF4-FFF2-40B4-BE49-F238E27FC236}">
                    <a16:creationId xmlns:a16="http://schemas.microsoft.com/office/drawing/2014/main" id="{0BD5D0FC-1F96-4A2B-A41A-A6BBB8672F0D}"/>
                  </a:ext>
                </a:extLst>
              </p:cNvPr>
              <p:cNvPicPr>
                <a:picLocks noChangeAspect="1" noChangeArrowheads="1"/>
              </p:cNvPicPr>
              <p:nvPr/>
            </p:nvPicPr>
            <p:blipFill>
              <a:blip r:embed="rId27"/>
              <a:srcRect/>
              <a:stretch>
                <a:fillRect/>
              </a:stretch>
            </p:blipFill>
            <p:spPr bwMode="auto">
              <a:xfrm>
                <a:off x="5629170" y="4698557"/>
                <a:ext cx="246119" cy="29682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17">
                <a:extLst>
                  <a:ext uri="{FF2B5EF4-FFF2-40B4-BE49-F238E27FC236}">
                    <a16:creationId xmlns:a16="http://schemas.microsoft.com/office/drawing/2014/main" id="{3319355C-9715-488A-9570-597BB5542144}"/>
                  </a:ext>
                </a:extLst>
              </p:cNvPr>
              <p:cNvPicPr>
                <a:picLocks noChangeAspect="1" noChangeArrowheads="1"/>
              </p:cNvPicPr>
              <p:nvPr/>
            </p:nvPicPr>
            <p:blipFill>
              <a:blip r:embed="rId31"/>
              <a:srcRect/>
              <a:stretch>
                <a:fillRect/>
              </a:stretch>
            </p:blipFill>
            <p:spPr bwMode="auto">
              <a:xfrm>
                <a:off x="7601292" y="3857289"/>
                <a:ext cx="249295" cy="13492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19">
                <a:extLst>
                  <a:ext uri="{FF2B5EF4-FFF2-40B4-BE49-F238E27FC236}">
                    <a16:creationId xmlns:a16="http://schemas.microsoft.com/office/drawing/2014/main" id="{B8D10774-35D8-4913-B36C-C0E47C7AC472}"/>
                  </a:ext>
                </a:extLst>
              </p:cNvPr>
              <p:cNvPicPr>
                <a:picLocks noChangeAspect="1" noChangeArrowheads="1"/>
              </p:cNvPicPr>
              <p:nvPr/>
            </p:nvPicPr>
            <p:blipFill>
              <a:blip r:embed="rId7"/>
              <a:srcRect/>
              <a:stretch>
                <a:fillRect/>
              </a:stretch>
            </p:blipFill>
            <p:spPr bwMode="auto">
              <a:xfrm>
                <a:off x="7656868" y="3701734"/>
                <a:ext cx="176252" cy="15396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19">
                <a:extLst>
                  <a:ext uri="{FF2B5EF4-FFF2-40B4-BE49-F238E27FC236}">
                    <a16:creationId xmlns:a16="http://schemas.microsoft.com/office/drawing/2014/main" id="{CD7B8C47-FFD4-46EC-9318-B4E282116377}"/>
                  </a:ext>
                </a:extLst>
              </p:cNvPr>
              <p:cNvPicPr>
                <a:picLocks noChangeAspect="1" noChangeArrowheads="1"/>
              </p:cNvPicPr>
              <p:nvPr/>
            </p:nvPicPr>
            <p:blipFill>
              <a:blip r:embed="rId7"/>
              <a:srcRect/>
              <a:stretch>
                <a:fillRect/>
              </a:stretch>
            </p:blipFill>
            <p:spPr bwMode="auto">
              <a:xfrm>
                <a:off x="7442506" y="5371571"/>
                <a:ext cx="246119" cy="21746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6">
                <a:extLst>
                  <a:ext uri="{FF2B5EF4-FFF2-40B4-BE49-F238E27FC236}">
                    <a16:creationId xmlns:a16="http://schemas.microsoft.com/office/drawing/2014/main" id="{2D399035-5A9F-4838-8DD5-5A39E440459E}"/>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8469973" y="4787565"/>
                <a:ext cx="303664" cy="310788"/>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4">
                <a:extLst>
                  <a:ext uri="{FF2B5EF4-FFF2-40B4-BE49-F238E27FC236}">
                    <a16:creationId xmlns:a16="http://schemas.microsoft.com/office/drawing/2014/main" id="{3C42BE1F-4CD8-487D-8315-76F989911598}"/>
                  </a:ext>
                </a:extLst>
              </p:cNvPr>
              <p:cNvPicPr>
                <a:picLocks noChangeAspect="1" noChangeArrowheads="1"/>
              </p:cNvPicPr>
              <p:nvPr/>
            </p:nvPicPr>
            <p:blipFill>
              <a:blip r:embed="rId11"/>
              <a:srcRect t="67987"/>
              <a:stretch>
                <a:fillRect/>
              </a:stretch>
            </p:blipFill>
            <p:spPr bwMode="auto">
              <a:xfrm>
                <a:off x="8514312" y="3992210"/>
                <a:ext cx="263585" cy="13650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12">
                <a:extLst>
                  <a:ext uri="{FF2B5EF4-FFF2-40B4-BE49-F238E27FC236}">
                    <a16:creationId xmlns:a16="http://schemas.microsoft.com/office/drawing/2014/main" id="{C03DA4E3-7A83-46F3-8C07-6DAC242661B0}"/>
                  </a:ext>
                </a:extLst>
              </p:cNvPr>
              <p:cNvPicPr>
                <a:picLocks noChangeAspect="1" noChangeArrowheads="1"/>
              </p:cNvPicPr>
              <p:nvPr/>
            </p:nvPicPr>
            <p:blipFill>
              <a:blip r:embed="rId27"/>
              <a:srcRect/>
              <a:stretch>
                <a:fillRect/>
              </a:stretch>
            </p:blipFill>
            <p:spPr bwMode="auto">
              <a:xfrm>
                <a:off x="7109056" y="4030305"/>
                <a:ext cx="238179" cy="2873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Picture 3">
                <a:extLst>
                  <a:ext uri="{FF2B5EF4-FFF2-40B4-BE49-F238E27FC236}">
                    <a16:creationId xmlns:a16="http://schemas.microsoft.com/office/drawing/2014/main" id="{D8B955C3-69E9-4524-8733-FD67FE0C5FE7}"/>
                  </a:ext>
                </a:extLst>
              </p:cNvPr>
              <p:cNvPicPr>
                <a:picLocks noChangeAspect="1" noChangeArrowheads="1"/>
              </p:cNvPicPr>
              <p:nvPr/>
            </p:nvPicPr>
            <p:blipFill>
              <a:blip r:embed="rId10"/>
              <a:srcRect t="74275"/>
              <a:stretch>
                <a:fillRect/>
              </a:stretch>
            </p:blipFill>
            <p:spPr bwMode="auto">
              <a:xfrm>
                <a:off x="7564772" y="4419192"/>
                <a:ext cx="292166" cy="10634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 name="Picture 6">
                <a:extLst>
                  <a:ext uri="{FF2B5EF4-FFF2-40B4-BE49-F238E27FC236}">
                    <a16:creationId xmlns:a16="http://schemas.microsoft.com/office/drawing/2014/main" id="{E5C01A71-C895-49B7-807A-C09A9D88493B}"/>
                  </a:ext>
                </a:extLst>
              </p:cNvPr>
              <p:cNvPicPr>
                <a:picLocks noChangeAspect="1" noChangeArrowheads="1"/>
              </p:cNvPicPr>
              <p:nvPr/>
            </p:nvPicPr>
            <p:blipFill>
              <a:blip r:embed="rId5"/>
              <a:srcRect t="77936"/>
              <a:stretch>
                <a:fillRect/>
              </a:stretch>
            </p:blipFill>
            <p:spPr bwMode="auto">
              <a:xfrm>
                <a:off x="8517488" y="2439832"/>
                <a:ext cx="258821" cy="7936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Picture 15">
                <a:extLst>
                  <a:ext uri="{FF2B5EF4-FFF2-40B4-BE49-F238E27FC236}">
                    <a16:creationId xmlns:a16="http://schemas.microsoft.com/office/drawing/2014/main" id="{51D974B3-3D40-46A4-B0D2-A56B0F7867E7}"/>
                  </a:ext>
                </a:extLst>
              </p:cNvPr>
              <p:cNvPicPr>
                <a:picLocks noChangeAspect="1" noChangeArrowheads="1"/>
              </p:cNvPicPr>
              <p:nvPr/>
            </p:nvPicPr>
            <p:blipFill>
              <a:blip r:embed="rId29"/>
              <a:srcRect/>
              <a:stretch>
                <a:fillRect/>
              </a:stretch>
            </p:blipFill>
            <p:spPr bwMode="auto">
              <a:xfrm>
                <a:off x="6316714" y="4933477"/>
                <a:ext cx="168313" cy="23968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3">
                <a:extLst>
                  <a:ext uri="{FF2B5EF4-FFF2-40B4-BE49-F238E27FC236}">
                    <a16:creationId xmlns:a16="http://schemas.microsoft.com/office/drawing/2014/main" id="{B9A0A5A3-2F89-470F-AEF7-D133FBEFBFDC}"/>
                  </a:ext>
                </a:extLst>
              </p:cNvPr>
              <p:cNvPicPr>
                <a:picLocks noChangeAspect="1" noChangeArrowheads="1"/>
              </p:cNvPicPr>
              <p:nvPr/>
            </p:nvPicPr>
            <p:blipFill>
              <a:blip r:embed="rId10"/>
              <a:srcRect t="74275"/>
              <a:stretch>
                <a:fillRect/>
              </a:stretch>
            </p:blipFill>
            <p:spPr bwMode="auto">
              <a:xfrm>
                <a:off x="6677158" y="5427127"/>
                <a:ext cx="263585" cy="9523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Picture 10">
                <a:extLst>
                  <a:ext uri="{FF2B5EF4-FFF2-40B4-BE49-F238E27FC236}">
                    <a16:creationId xmlns:a16="http://schemas.microsoft.com/office/drawing/2014/main" id="{FF57EE92-B3A5-44FA-82E9-B5A36D8AB354}"/>
                  </a:ext>
                </a:extLst>
              </p:cNvPr>
              <p:cNvPicPr>
                <a:picLocks noChangeAspect="1" noChangeArrowheads="1"/>
              </p:cNvPicPr>
              <p:nvPr/>
            </p:nvPicPr>
            <p:blipFill>
              <a:blip r:embed="rId25"/>
              <a:srcRect/>
              <a:stretch>
                <a:fillRect/>
              </a:stretch>
            </p:blipFill>
            <p:spPr bwMode="auto">
              <a:xfrm>
                <a:off x="8315829" y="4003320"/>
                <a:ext cx="161962" cy="23968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Picture 21">
                <a:extLst>
                  <a:ext uri="{FF2B5EF4-FFF2-40B4-BE49-F238E27FC236}">
                    <a16:creationId xmlns:a16="http://schemas.microsoft.com/office/drawing/2014/main" id="{9A686821-AA2F-40BF-A739-D972AE030BE8}"/>
                  </a:ext>
                </a:extLst>
              </p:cNvPr>
              <p:cNvPicPr>
                <a:picLocks noChangeAspect="1" noChangeArrowheads="1"/>
              </p:cNvPicPr>
              <p:nvPr/>
            </p:nvPicPr>
            <p:blipFill>
              <a:blip r:embed="rId33"/>
              <a:srcRect/>
              <a:stretch>
                <a:fillRect/>
              </a:stretch>
            </p:blipFill>
            <p:spPr bwMode="auto">
              <a:xfrm>
                <a:off x="8247552" y="3723956"/>
                <a:ext cx="230239" cy="9206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 name="Picture 11">
                <a:extLst>
                  <a:ext uri="{FF2B5EF4-FFF2-40B4-BE49-F238E27FC236}">
                    <a16:creationId xmlns:a16="http://schemas.microsoft.com/office/drawing/2014/main" id="{8ED39750-8622-44F4-9CC2-8C27BC21C035}"/>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8346245" y="3537617"/>
                <a:ext cx="149375" cy="152879"/>
              </a:xfrm>
              <a:prstGeom prst="ellipse">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Picture 15">
                <a:extLst>
                  <a:ext uri="{FF2B5EF4-FFF2-40B4-BE49-F238E27FC236}">
                    <a16:creationId xmlns:a16="http://schemas.microsoft.com/office/drawing/2014/main" id="{9153EA20-2067-49D7-B95B-58F1EF9B9101}"/>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8333730" y="3823038"/>
                <a:ext cx="148979" cy="152474"/>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 name="Picture 5">
                <a:extLst>
                  <a:ext uri="{FF2B5EF4-FFF2-40B4-BE49-F238E27FC236}">
                    <a16:creationId xmlns:a16="http://schemas.microsoft.com/office/drawing/2014/main" id="{CE795FCF-41CB-492C-A445-4EB4D136644E}"/>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b="28775"/>
              <a:stretch>
                <a:fillRect/>
              </a:stretch>
            </p:blipFill>
            <p:spPr bwMode="auto">
              <a:xfrm>
                <a:off x="7664972" y="4957766"/>
                <a:ext cx="284175" cy="286981"/>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Picture 12" descr="http://www.nzta.govt.nz/resources/traffic-control-devices-manual/sign-specifications/images/r03-14-nolabels.gif">
                <a:extLst>
                  <a:ext uri="{FF2B5EF4-FFF2-40B4-BE49-F238E27FC236}">
                    <a16:creationId xmlns:a16="http://schemas.microsoft.com/office/drawing/2014/main" id="{85C3D775-47BC-4E40-B683-91FF1C00C797}"/>
                  </a:ext>
                </a:extLst>
              </p:cNvPr>
              <p:cNvPicPr>
                <a:picLocks noChangeAspect="1" noChangeArrowheads="1"/>
              </p:cNvPicPr>
              <p:nvPr/>
            </p:nvPicPr>
            <p:blipFill>
              <a:blip r:embed="rId18" r:link="rId19" cstate="print">
                <a:extLst>
                  <a:ext uri="{28A0092B-C50C-407E-A947-70E740481C1C}">
                    <a14:useLocalDpi xmlns:a14="http://schemas.microsoft.com/office/drawing/2010/main" val="0"/>
                  </a:ext>
                </a:extLst>
              </a:blip>
              <a:srcRect/>
              <a:stretch>
                <a:fillRect/>
              </a:stretch>
            </p:blipFill>
            <p:spPr bwMode="auto">
              <a:xfrm rot="5400000">
                <a:off x="6147297" y="4594329"/>
                <a:ext cx="193203" cy="188776"/>
              </a:xfrm>
              <a:prstGeom prst="ellipse">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Picture 12" descr="http://www.nzta.govt.nz/resources/traffic-control-devices-manual/sign-specifications/images/r03-14-nolabels.gif">
                <a:extLst>
                  <a:ext uri="{FF2B5EF4-FFF2-40B4-BE49-F238E27FC236}">
                    <a16:creationId xmlns:a16="http://schemas.microsoft.com/office/drawing/2014/main" id="{52C2C0D3-BB89-44A3-BCA1-28344B794418}"/>
                  </a:ext>
                </a:extLst>
              </p:cNvPr>
              <p:cNvPicPr>
                <a:picLocks noChangeAspect="1" noChangeArrowheads="1"/>
              </p:cNvPicPr>
              <p:nvPr/>
            </p:nvPicPr>
            <p:blipFill>
              <a:blip r:embed="rId18" r:link="rId19" cstate="print">
                <a:extLst>
                  <a:ext uri="{28A0092B-C50C-407E-A947-70E740481C1C}">
                    <a14:useLocalDpi xmlns:a14="http://schemas.microsoft.com/office/drawing/2010/main" val="0"/>
                  </a:ext>
                </a:extLst>
              </a:blip>
              <a:srcRect/>
              <a:stretch>
                <a:fillRect/>
              </a:stretch>
            </p:blipFill>
            <p:spPr bwMode="auto">
              <a:xfrm rot="5400000">
                <a:off x="8243456" y="5560425"/>
                <a:ext cx="234460" cy="229086"/>
              </a:xfrm>
              <a:prstGeom prst="ellipse">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Picture 10">
                <a:extLst>
                  <a:ext uri="{FF2B5EF4-FFF2-40B4-BE49-F238E27FC236}">
                    <a16:creationId xmlns:a16="http://schemas.microsoft.com/office/drawing/2014/main" id="{16DE6DA1-30DD-4EE8-8661-375D15985056}"/>
                  </a:ext>
                </a:extLst>
              </p:cNvPr>
              <p:cNvPicPr>
                <a:picLocks noChangeAspect="1" noChangeArrowheads="1"/>
              </p:cNvPicPr>
              <p:nvPr/>
            </p:nvPicPr>
            <p:blipFill>
              <a:blip r:embed="rId25"/>
              <a:srcRect/>
              <a:stretch>
                <a:fillRect/>
              </a:stretch>
            </p:blipFill>
            <p:spPr bwMode="auto">
              <a:xfrm>
                <a:off x="8288836" y="5193794"/>
                <a:ext cx="217536" cy="32698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 name="Picture 20">
                <a:extLst>
                  <a:ext uri="{FF2B5EF4-FFF2-40B4-BE49-F238E27FC236}">
                    <a16:creationId xmlns:a16="http://schemas.microsoft.com/office/drawing/2014/main" id="{33AB2A22-2D46-4891-8564-E068598BCC69}"/>
                  </a:ext>
                </a:extLst>
              </p:cNvPr>
              <p:cNvPicPr>
                <a:picLocks noChangeAspect="1" noChangeArrowheads="1"/>
              </p:cNvPicPr>
              <p:nvPr/>
            </p:nvPicPr>
            <p:blipFill>
              <a:blip r:embed="rId4"/>
              <a:srcRect/>
              <a:stretch>
                <a:fillRect/>
              </a:stretch>
            </p:blipFill>
            <p:spPr bwMode="auto">
              <a:xfrm>
                <a:off x="5589474" y="5447761"/>
                <a:ext cx="157198" cy="13809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Picture 18">
                <a:extLst>
                  <a:ext uri="{FF2B5EF4-FFF2-40B4-BE49-F238E27FC236}">
                    <a16:creationId xmlns:a16="http://schemas.microsoft.com/office/drawing/2014/main" id="{F181E3A8-7708-4D28-B1B8-0D31E9A9C39B}"/>
                  </a:ext>
                </a:extLst>
              </p:cNvPr>
              <p:cNvPicPr>
                <a:picLocks noChangeAspect="1" noChangeArrowheads="1"/>
              </p:cNvPicPr>
              <p:nvPr/>
            </p:nvPicPr>
            <p:blipFill>
              <a:blip r:embed="rId37"/>
              <a:srcRect/>
              <a:stretch>
                <a:fillRect/>
              </a:stretch>
            </p:blipFill>
            <p:spPr bwMode="auto">
              <a:xfrm>
                <a:off x="7445682" y="5216016"/>
                <a:ext cx="266760" cy="144445"/>
              </a:xfrm>
              <a:prstGeom prst="rect">
                <a:avLst/>
              </a:prstGeom>
              <a:noFill/>
              <a:ln>
                <a:noFill/>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 name="Picture 21">
                <a:extLst>
                  <a:ext uri="{FF2B5EF4-FFF2-40B4-BE49-F238E27FC236}">
                    <a16:creationId xmlns:a16="http://schemas.microsoft.com/office/drawing/2014/main" id="{B3577FA7-0205-4178-AF1B-1277BAAE1D85}"/>
                  </a:ext>
                </a:extLst>
              </p:cNvPr>
              <p:cNvPicPr>
                <a:picLocks noChangeAspect="1" noChangeArrowheads="1"/>
              </p:cNvPicPr>
              <p:nvPr/>
            </p:nvPicPr>
            <p:blipFill>
              <a:blip r:embed="rId33"/>
              <a:srcRect/>
              <a:stretch>
                <a:fillRect/>
              </a:stretch>
            </p:blipFill>
            <p:spPr bwMode="auto">
              <a:xfrm>
                <a:off x="7099529" y="5181095"/>
                <a:ext cx="323923" cy="13333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Picture 5">
                <a:extLst>
                  <a:ext uri="{FF2B5EF4-FFF2-40B4-BE49-F238E27FC236}">
                    <a16:creationId xmlns:a16="http://schemas.microsoft.com/office/drawing/2014/main" id="{A21C911B-A7D9-4C1B-9B05-B1AAD0C81A1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b="28775"/>
              <a:stretch>
                <a:fillRect/>
              </a:stretch>
            </p:blipFill>
            <p:spPr bwMode="auto">
              <a:xfrm>
                <a:off x="6895898" y="4765361"/>
                <a:ext cx="142088" cy="143491"/>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 name="Picture 5">
                <a:extLst>
                  <a:ext uri="{FF2B5EF4-FFF2-40B4-BE49-F238E27FC236}">
                    <a16:creationId xmlns:a16="http://schemas.microsoft.com/office/drawing/2014/main" id="{BDFAF986-4576-4BCF-AC5E-2B30B90E1C8C}"/>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b="28775"/>
              <a:stretch>
                <a:fillRect/>
              </a:stretch>
            </p:blipFill>
            <p:spPr bwMode="auto">
              <a:xfrm>
                <a:off x="6459094" y="4852038"/>
                <a:ext cx="142088" cy="143491"/>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 name="Picture 6">
                <a:extLst>
                  <a:ext uri="{FF2B5EF4-FFF2-40B4-BE49-F238E27FC236}">
                    <a16:creationId xmlns:a16="http://schemas.microsoft.com/office/drawing/2014/main" id="{6A161FFD-80C4-4B82-B2EC-74E63C28C79A}"/>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530138" y="4725057"/>
                <a:ext cx="179581" cy="183794"/>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 name="Picture 5">
                <a:extLst>
                  <a:ext uri="{FF2B5EF4-FFF2-40B4-BE49-F238E27FC236}">
                    <a16:creationId xmlns:a16="http://schemas.microsoft.com/office/drawing/2014/main" id="{AC5AEDCE-B0A5-4CD6-98B8-0C7071DE8CD6}"/>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b="28775"/>
              <a:stretch>
                <a:fillRect/>
              </a:stretch>
            </p:blipFill>
            <p:spPr bwMode="auto">
              <a:xfrm>
                <a:off x="5748576" y="5009330"/>
                <a:ext cx="176305" cy="178046"/>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Picture 16">
                <a:extLst>
                  <a:ext uri="{FF2B5EF4-FFF2-40B4-BE49-F238E27FC236}">
                    <a16:creationId xmlns:a16="http://schemas.microsoft.com/office/drawing/2014/main" id="{1EE814A8-022F-47B2-82A1-7912348E0A2D}"/>
                  </a:ext>
                </a:extLst>
              </p:cNvPr>
              <p:cNvPicPr>
                <a:picLocks noChangeAspect="1" noChangeArrowheads="1"/>
              </p:cNvPicPr>
              <p:nvPr/>
            </p:nvPicPr>
            <p:blipFill>
              <a:blip r:embed="rId38"/>
              <a:srcRect t="-319" b="26019"/>
              <a:stretch>
                <a:fillRect/>
              </a:stretch>
            </p:blipFill>
            <p:spPr bwMode="auto">
              <a:xfrm>
                <a:off x="7748964" y="4746176"/>
                <a:ext cx="179428" cy="17777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 name="Picture 12" descr="http://www.nzta.govt.nz/resources/traffic-control-devices-manual/sign-specifications/images/r03-14-nolabels.gif">
                <a:extLst>
                  <a:ext uri="{FF2B5EF4-FFF2-40B4-BE49-F238E27FC236}">
                    <a16:creationId xmlns:a16="http://schemas.microsoft.com/office/drawing/2014/main" id="{816765E6-5642-45F4-8D4A-053C6CA44B08}"/>
                  </a:ext>
                </a:extLst>
              </p:cNvPr>
              <p:cNvPicPr>
                <a:picLocks noChangeAspect="1" noChangeArrowheads="1"/>
              </p:cNvPicPr>
              <p:nvPr/>
            </p:nvPicPr>
            <p:blipFill>
              <a:blip r:embed="rId18" r:link="rId19" cstate="print">
                <a:extLst>
                  <a:ext uri="{28A0092B-C50C-407E-A947-70E740481C1C}">
                    <a14:useLocalDpi xmlns:a14="http://schemas.microsoft.com/office/drawing/2010/main" val="0"/>
                  </a:ext>
                </a:extLst>
              </a:blip>
              <a:srcRect/>
              <a:stretch>
                <a:fillRect/>
              </a:stretch>
            </p:blipFill>
            <p:spPr bwMode="auto">
              <a:xfrm rot="10800000">
                <a:off x="7883337" y="5160276"/>
                <a:ext cx="151510" cy="155065"/>
              </a:xfrm>
              <a:prstGeom prst="ellipse">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Picture 12" descr="http://www.nzta.govt.nz/resources/traffic-control-devices-manual/sign-specifications/images/r03-14-nolabels.gif">
                <a:extLst>
                  <a:ext uri="{FF2B5EF4-FFF2-40B4-BE49-F238E27FC236}">
                    <a16:creationId xmlns:a16="http://schemas.microsoft.com/office/drawing/2014/main" id="{FECB4468-22E2-43AE-ACCE-7D39F3B5FF49}"/>
                  </a:ext>
                </a:extLst>
              </p:cNvPr>
              <p:cNvPicPr>
                <a:picLocks noChangeAspect="1" noChangeArrowheads="1"/>
              </p:cNvPicPr>
              <p:nvPr/>
            </p:nvPicPr>
            <p:blipFill>
              <a:blip r:embed="rId18" r:link="rId19" cstate="print">
                <a:extLst>
                  <a:ext uri="{28A0092B-C50C-407E-A947-70E740481C1C}">
                    <a14:useLocalDpi xmlns:a14="http://schemas.microsoft.com/office/drawing/2010/main" val="0"/>
                  </a:ext>
                </a:extLst>
              </a:blip>
              <a:srcRect/>
              <a:stretch>
                <a:fillRect/>
              </a:stretch>
            </p:blipFill>
            <p:spPr bwMode="auto">
              <a:xfrm rot="5400000" flipV="1">
                <a:off x="6901752" y="4503959"/>
                <a:ext cx="155065" cy="151510"/>
              </a:xfrm>
              <a:prstGeom prst="ellipse">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 name="Picture 12" descr="http://www.nzta.govt.nz/resources/traffic-control-devices-manual/sign-specifications/images/r03-14-nolabels.gif">
                <a:extLst>
                  <a:ext uri="{FF2B5EF4-FFF2-40B4-BE49-F238E27FC236}">
                    <a16:creationId xmlns:a16="http://schemas.microsoft.com/office/drawing/2014/main" id="{779AE32A-4C3B-4762-9F32-6805443B3EAA}"/>
                  </a:ext>
                </a:extLst>
              </p:cNvPr>
              <p:cNvPicPr>
                <a:picLocks noChangeAspect="1" noChangeArrowheads="1"/>
              </p:cNvPicPr>
              <p:nvPr/>
            </p:nvPicPr>
            <p:blipFill>
              <a:blip r:embed="rId18" r:link="rId19" cstate="print">
                <a:extLst>
                  <a:ext uri="{28A0092B-C50C-407E-A947-70E740481C1C}">
                    <a14:useLocalDpi xmlns:a14="http://schemas.microsoft.com/office/drawing/2010/main" val="0"/>
                  </a:ext>
                </a:extLst>
              </a:blip>
              <a:srcRect/>
              <a:stretch>
                <a:fillRect/>
              </a:stretch>
            </p:blipFill>
            <p:spPr bwMode="auto">
              <a:xfrm rot="5400000" flipV="1">
                <a:off x="5292378" y="5296010"/>
                <a:ext cx="155065" cy="151510"/>
              </a:xfrm>
              <a:prstGeom prst="ellipse">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Picture 20">
                <a:extLst>
                  <a:ext uri="{FF2B5EF4-FFF2-40B4-BE49-F238E27FC236}">
                    <a16:creationId xmlns:a16="http://schemas.microsoft.com/office/drawing/2014/main" id="{2C9DE79F-77A6-4011-8D88-627D14871104}"/>
                  </a:ext>
                </a:extLst>
              </p:cNvPr>
              <p:cNvPicPr>
                <a:picLocks noChangeAspect="1" noChangeArrowheads="1"/>
              </p:cNvPicPr>
              <p:nvPr/>
            </p:nvPicPr>
            <p:blipFill>
              <a:blip r:embed="rId4"/>
              <a:srcRect/>
              <a:stretch>
                <a:fillRect/>
              </a:stretch>
            </p:blipFill>
            <p:spPr bwMode="auto">
              <a:xfrm>
                <a:off x="8512724" y="2543006"/>
                <a:ext cx="119090" cy="10476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 name="Picture 20">
                <a:extLst>
                  <a:ext uri="{FF2B5EF4-FFF2-40B4-BE49-F238E27FC236}">
                    <a16:creationId xmlns:a16="http://schemas.microsoft.com/office/drawing/2014/main" id="{BA1C43BE-BC4D-4858-8631-E3C498A84913}"/>
                  </a:ext>
                </a:extLst>
              </p:cNvPr>
              <p:cNvPicPr>
                <a:picLocks noChangeAspect="1" noChangeArrowheads="1"/>
              </p:cNvPicPr>
              <p:nvPr/>
            </p:nvPicPr>
            <p:blipFill>
              <a:blip r:embed="rId4"/>
              <a:srcRect/>
              <a:stretch>
                <a:fillRect/>
              </a:stretch>
            </p:blipFill>
            <p:spPr bwMode="auto">
              <a:xfrm>
                <a:off x="7949034" y="4084273"/>
                <a:ext cx="120677" cy="10317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Picture 12" descr="http://www.nzta.govt.nz/resources/traffic-control-devices-manual/sign-specifications/images/r03-14-nolabels.gif">
                <a:extLst>
                  <a:ext uri="{FF2B5EF4-FFF2-40B4-BE49-F238E27FC236}">
                    <a16:creationId xmlns:a16="http://schemas.microsoft.com/office/drawing/2014/main" id="{26CD59C3-F669-48F8-8745-D6CB31F17C37}"/>
                  </a:ext>
                </a:extLst>
              </p:cNvPr>
              <p:cNvPicPr>
                <a:picLocks noChangeAspect="1" noChangeArrowheads="1"/>
              </p:cNvPicPr>
              <p:nvPr/>
            </p:nvPicPr>
            <p:blipFill>
              <a:blip r:embed="rId18" r:link="rId19" cstate="print">
                <a:extLst>
                  <a:ext uri="{28A0092B-C50C-407E-A947-70E740481C1C}">
                    <a14:useLocalDpi xmlns:a14="http://schemas.microsoft.com/office/drawing/2010/main" val="0"/>
                  </a:ext>
                </a:extLst>
              </a:blip>
              <a:srcRect/>
              <a:stretch>
                <a:fillRect/>
              </a:stretch>
            </p:blipFill>
            <p:spPr bwMode="auto">
              <a:xfrm>
                <a:off x="7856354" y="3843714"/>
                <a:ext cx="99440" cy="101775"/>
              </a:xfrm>
              <a:prstGeom prst="ellipse">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7" name="Picture 11">
                <a:extLst>
                  <a:ext uri="{FF2B5EF4-FFF2-40B4-BE49-F238E27FC236}">
                    <a16:creationId xmlns:a16="http://schemas.microsoft.com/office/drawing/2014/main" id="{C37143A8-4FF7-4B46-854A-B688B5788F7D}"/>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8044799" y="3193602"/>
                <a:ext cx="122896" cy="125780"/>
              </a:xfrm>
              <a:prstGeom prst="ellipse">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Picture 12" descr="http://www.nzta.govt.nz/resources/traffic-control-devices-manual/sign-specifications/images/r03-14-nolabels.gif">
                <a:extLst>
                  <a:ext uri="{FF2B5EF4-FFF2-40B4-BE49-F238E27FC236}">
                    <a16:creationId xmlns:a16="http://schemas.microsoft.com/office/drawing/2014/main" id="{FE78DEC5-E431-4D7B-B0F5-C297863924BD}"/>
                  </a:ext>
                </a:extLst>
              </p:cNvPr>
              <p:cNvPicPr>
                <a:picLocks noChangeAspect="1" noChangeArrowheads="1"/>
              </p:cNvPicPr>
              <p:nvPr/>
            </p:nvPicPr>
            <p:blipFill>
              <a:blip r:embed="rId18" r:link="rId19" cstate="print">
                <a:extLst>
                  <a:ext uri="{28A0092B-C50C-407E-A947-70E740481C1C}">
                    <a14:useLocalDpi xmlns:a14="http://schemas.microsoft.com/office/drawing/2010/main" val="0"/>
                  </a:ext>
                </a:extLst>
              </a:blip>
              <a:srcRect/>
              <a:stretch>
                <a:fillRect/>
              </a:stretch>
            </p:blipFill>
            <p:spPr bwMode="auto">
              <a:xfrm rot="5400000" flipV="1">
                <a:off x="5195048" y="4649301"/>
                <a:ext cx="155065" cy="151510"/>
              </a:xfrm>
              <a:prstGeom prst="ellipse">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 name="Picture 4">
                <a:extLst>
                  <a:ext uri="{FF2B5EF4-FFF2-40B4-BE49-F238E27FC236}">
                    <a16:creationId xmlns:a16="http://schemas.microsoft.com/office/drawing/2014/main" id="{CAAA6378-E48B-46D1-8FEB-BA4554ED5C17}"/>
                  </a:ext>
                </a:extLst>
              </p:cNvPr>
              <p:cNvPicPr>
                <a:picLocks noChangeAspect="1" noChangeArrowheads="1"/>
              </p:cNvPicPr>
              <p:nvPr/>
            </p:nvPicPr>
            <p:blipFill>
              <a:blip r:embed="rId11"/>
              <a:srcRect t="67987"/>
              <a:stretch>
                <a:fillRect/>
              </a:stretch>
            </p:blipFill>
            <p:spPr bwMode="auto">
              <a:xfrm>
                <a:off x="7363113" y="4235066"/>
                <a:ext cx="192132" cy="9841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Picture 15">
                <a:extLst>
                  <a:ext uri="{FF2B5EF4-FFF2-40B4-BE49-F238E27FC236}">
                    <a16:creationId xmlns:a16="http://schemas.microsoft.com/office/drawing/2014/main" id="{4482C599-B65C-4554-8716-7C3B615279DB}"/>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751960" y="4286315"/>
                <a:ext cx="214981" cy="220025"/>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 name="Picture 7">
                <a:extLst>
                  <a:ext uri="{FF2B5EF4-FFF2-40B4-BE49-F238E27FC236}">
                    <a16:creationId xmlns:a16="http://schemas.microsoft.com/office/drawing/2014/main" id="{49DC77BD-7698-4476-81B8-8564D9A4DB83}"/>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269715" y="4733718"/>
                <a:ext cx="189576" cy="194024"/>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Picture 20">
                <a:extLst>
                  <a:ext uri="{FF2B5EF4-FFF2-40B4-BE49-F238E27FC236}">
                    <a16:creationId xmlns:a16="http://schemas.microsoft.com/office/drawing/2014/main" id="{E0F70CB6-B322-4C5A-B5FC-81DDC83DA733}"/>
                  </a:ext>
                </a:extLst>
              </p:cNvPr>
              <p:cNvPicPr>
                <a:picLocks noChangeAspect="1" noChangeArrowheads="1"/>
              </p:cNvPicPr>
              <p:nvPr/>
            </p:nvPicPr>
            <p:blipFill>
              <a:blip r:embed="rId4"/>
              <a:srcRect/>
              <a:stretch>
                <a:fillRect/>
              </a:stretch>
            </p:blipFill>
            <p:spPr bwMode="auto">
              <a:xfrm>
                <a:off x="6335769" y="4408082"/>
                <a:ext cx="147670" cy="13015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 name="Picture 12" descr="http://www.nzta.govt.nz/resources/traffic-control-devices-manual/sign-specifications/images/r03-14-nolabels.gif">
                <a:extLst>
                  <a:ext uri="{FF2B5EF4-FFF2-40B4-BE49-F238E27FC236}">
                    <a16:creationId xmlns:a16="http://schemas.microsoft.com/office/drawing/2014/main" id="{FDCB5951-76D5-49D3-ACCC-401C89CEAC81}"/>
                  </a:ext>
                </a:extLst>
              </p:cNvPr>
              <p:cNvPicPr>
                <a:picLocks noChangeAspect="1" noChangeArrowheads="1"/>
              </p:cNvPicPr>
              <p:nvPr/>
            </p:nvPicPr>
            <p:blipFill>
              <a:blip r:embed="rId18" r:link="rId19" cstate="print">
                <a:extLst>
                  <a:ext uri="{28A0092B-C50C-407E-A947-70E740481C1C}">
                    <a14:useLocalDpi xmlns:a14="http://schemas.microsoft.com/office/drawing/2010/main" val="0"/>
                  </a:ext>
                </a:extLst>
              </a:blip>
              <a:srcRect/>
              <a:stretch>
                <a:fillRect/>
              </a:stretch>
            </p:blipFill>
            <p:spPr bwMode="auto">
              <a:xfrm rot="10800000">
                <a:off x="5017010" y="5196356"/>
                <a:ext cx="151510" cy="155065"/>
              </a:xfrm>
              <a:prstGeom prst="ellipse">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Picture 4">
                <a:extLst>
                  <a:ext uri="{FF2B5EF4-FFF2-40B4-BE49-F238E27FC236}">
                    <a16:creationId xmlns:a16="http://schemas.microsoft.com/office/drawing/2014/main" id="{11763CF7-1C15-4409-A02C-DE23685CF83A}"/>
                  </a:ext>
                </a:extLst>
              </p:cNvPr>
              <p:cNvPicPr>
                <a:picLocks noChangeAspect="1" noChangeArrowheads="1"/>
              </p:cNvPicPr>
              <p:nvPr/>
            </p:nvPicPr>
            <p:blipFill>
              <a:blip r:embed="rId11"/>
              <a:srcRect t="67987"/>
              <a:stretch>
                <a:fillRect/>
              </a:stretch>
            </p:blipFill>
            <p:spPr bwMode="auto">
              <a:xfrm>
                <a:off x="6021372" y="5373159"/>
                <a:ext cx="263585" cy="13650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Picture 12">
                <a:extLst>
                  <a:ext uri="{FF2B5EF4-FFF2-40B4-BE49-F238E27FC236}">
                    <a16:creationId xmlns:a16="http://schemas.microsoft.com/office/drawing/2014/main" id="{C18E933C-B8FD-4CC0-85F5-7E3962F0614E}"/>
                  </a:ext>
                </a:extLst>
              </p:cNvPr>
              <p:cNvPicPr>
                <a:picLocks noChangeAspect="1" noChangeArrowheads="1"/>
              </p:cNvPicPr>
              <p:nvPr/>
            </p:nvPicPr>
            <p:blipFill>
              <a:blip r:embed="rId27"/>
              <a:srcRect/>
              <a:stretch>
                <a:fillRect/>
              </a:stretch>
            </p:blipFill>
            <p:spPr bwMode="auto">
              <a:xfrm>
                <a:off x="6297660" y="5335064"/>
                <a:ext cx="119089" cy="14603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 name="Picture 19">
                <a:extLst>
                  <a:ext uri="{FF2B5EF4-FFF2-40B4-BE49-F238E27FC236}">
                    <a16:creationId xmlns:a16="http://schemas.microsoft.com/office/drawing/2014/main" id="{F2C8C6EC-B04E-417E-8927-1FFCAECF127D}"/>
                  </a:ext>
                </a:extLst>
              </p:cNvPr>
              <p:cNvPicPr>
                <a:picLocks noChangeAspect="1" noChangeArrowheads="1"/>
              </p:cNvPicPr>
              <p:nvPr/>
            </p:nvPicPr>
            <p:blipFill>
              <a:blip r:embed="rId7"/>
              <a:srcRect/>
              <a:stretch>
                <a:fillRect/>
              </a:stretch>
            </p:blipFill>
            <p:spPr bwMode="auto">
              <a:xfrm>
                <a:off x="8339648" y="5047762"/>
                <a:ext cx="157198" cy="13809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Picture 20">
                <a:extLst>
                  <a:ext uri="{FF2B5EF4-FFF2-40B4-BE49-F238E27FC236}">
                    <a16:creationId xmlns:a16="http://schemas.microsoft.com/office/drawing/2014/main" id="{4BA71033-2191-4D58-8A6D-72095EE77BE1}"/>
                  </a:ext>
                </a:extLst>
              </p:cNvPr>
              <p:cNvPicPr>
                <a:picLocks noChangeAspect="1" noChangeArrowheads="1"/>
              </p:cNvPicPr>
              <p:nvPr/>
            </p:nvPicPr>
            <p:blipFill>
              <a:blip r:embed="rId4"/>
              <a:srcRect/>
              <a:stretch>
                <a:fillRect/>
              </a:stretch>
            </p:blipFill>
            <p:spPr bwMode="auto">
              <a:xfrm>
                <a:off x="8161807" y="5058874"/>
                <a:ext cx="158786" cy="13809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 name="Picture 12">
                <a:extLst>
                  <a:ext uri="{FF2B5EF4-FFF2-40B4-BE49-F238E27FC236}">
                    <a16:creationId xmlns:a16="http://schemas.microsoft.com/office/drawing/2014/main" id="{1B796D1B-19C6-422F-AF81-3AF8A79D018F}"/>
                  </a:ext>
                </a:extLst>
              </p:cNvPr>
              <p:cNvPicPr>
                <a:picLocks noChangeAspect="1" noChangeArrowheads="1"/>
              </p:cNvPicPr>
              <p:nvPr/>
            </p:nvPicPr>
            <p:blipFill>
              <a:blip r:embed="rId27"/>
              <a:srcRect/>
              <a:stretch>
                <a:fillRect/>
              </a:stretch>
            </p:blipFill>
            <p:spPr bwMode="auto">
              <a:xfrm>
                <a:off x="8347587" y="4885858"/>
                <a:ext cx="120677" cy="14285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Picture 20">
                <a:extLst>
                  <a:ext uri="{FF2B5EF4-FFF2-40B4-BE49-F238E27FC236}">
                    <a16:creationId xmlns:a16="http://schemas.microsoft.com/office/drawing/2014/main" id="{C7630832-8700-474C-9526-6D6664B0C603}"/>
                  </a:ext>
                </a:extLst>
              </p:cNvPr>
              <p:cNvPicPr>
                <a:picLocks noChangeAspect="1" noChangeArrowheads="1"/>
              </p:cNvPicPr>
              <p:nvPr/>
            </p:nvPicPr>
            <p:blipFill>
              <a:blip r:embed="rId4"/>
              <a:srcRect/>
              <a:stretch>
                <a:fillRect/>
              </a:stretch>
            </p:blipFill>
            <p:spPr bwMode="auto">
              <a:xfrm>
                <a:off x="8212619" y="4365224"/>
                <a:ext cx="120677" cy="10634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 name="Picture 20">
                <a:extLst>
                  <a:ext uri="{FF2B5EF4-FFF2-40B4-BE49-F238E27FC236}">
                    <a16:creationId xmlns:a16="http://schemas.microsoft.com/office/drawing/2014/main" id="{F4499985-1076-4BDA-8B75-B63D3E6F4FED}"/>
                  </a:ext>
                </a:extLst>
              </p:cNvPr>
              <p:cNvPicPr>
                <a:picLocks noChangeAspect="1" noChangeArrowheads="1"/>
              </p:cNvPicPr>
              <p:nvPr/>
            </p:nvPicPr>
            <p:blipFill>
              <a:blip r:embed="rId4"/>
              <a:srcRect/>
              <a:stretch>
                <a:fillRect/>
              </a:stretch>
            </p:blipFill>
            <p:spPr bwMode="auto">
              <a:xfrm>
                <a:off x="6559656" y="5396968"/>
                <a:ext cx="119090" cy="1031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Picture 10">
                <a:extLst>
                  <a:ext uri="{FF2B5EF4-FFF2-40B4-BE49-F238E27FC236}">
                    <a16:creationId xmlns:a16="http://schemas.microsoft.com/office/drawing/2014/main" id="{4BA38594-E750-4660-97BE-CC16EB0CD01B}"/>
                  </a:ext>
                </a:extLst>
              </p:cNvPr>
              <p:cNvPicPr>
                <a:picLocks noChangeAspect="1" noChangeArrowheads="1"/>
              </p:cNvPicPr>
              <p:nvPr/>
            </p:nvPicPr>
            <p:blipFill>
              <a:blip r:embed="rId25"/>
              <a:srcRect/>
              <a:stretch>
                <a:fillRect/>
              </a:stretch>
            </p:blipFill>
            <p:spPr bwMode="auto">
              <a:xfrm>
                <a:off x="5128995" y="4796969"/>
                <a:ext cx="103210" cy="14920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 name="Picture 12">
                <a:extLst>
                  <a:ext uri="{FF2B5EF4-FFF2-40B4-BE49-F238E27FC236}">
                    <a16:creationId xmlns:a16="http://schemas.microsoft.com/office/drawing/2014/main" id="{A8ABC3FB-D712-4E43-851A-E6B6C0577746}"/>
                  </a:ext>
                </a:extLst>
              </p:cNvPr>
              <p:cNvPicPr>
                <a:picLocks noChangeAspect="1" noChangeArrowheads="1"/>
              </p:cNvPicPr>
              <p:nvPr/>
            </p:nvPicPr>
            <p:blipFill>
              <a:blip r:embed="rId27"/>
              <a:srcRect/>
              <a:stretch>
                <a:fillRect/>
              </a:stretch>
            </p:blipFill>
            <p:spPr bwMode="auto">
              <a:xfrm>
                <a:off x="5017845" y="5058874"/>
                <a:ext cx="103210" cy="12698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Picture 19">
                <a:extLst>
                  <a:ext uri="{FF2B5EF4-FFF2-40B4-BE49-F238E27FC236}">
                    <a16:creationId xmlns:a16="http://schemas.microsoft.com/office/drawing/2014/main" id="{514FDAA6-08A4-4521-8256-E923CCBCDB8D}"/>
                  </a:ext>
                </a:extLst>
              </p:cNvPr>
              <p:cNvPicPr>
                <a:picLocks noChangeAspect="1" noChangeArrowheads="1"/>
              </p:cNvPicPr>
              <p:nvPr/>
            </p:nvPicPr>
            <p:blipFill>
              <a:blip r:embed="rId7"/>
              <a:srcRect/>
              <a:stretch>
                <a:fillRect/>
              </a:stretch>
            </p:blipFill>
            <p:spPr bwMode="auto">
              <a:xfrm>
                <a:off x="7350411" y="4638239"/>
                <a:ext cx="109563" cy="9523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 name="Picture 15">
                <a:extLst>
                  <a:ext uri="{FF2B5EF4-FFF2-40B4-BE49-F238E27FC236}">
                    <a16:creationId xmlns:a16="http://schemas.microsoft.com/office/drawing/2014/main" id="{19A0F6AB-6A3B-4FD8-8C6F-A2009529357E}"/>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445266" y="4346510"/>
                <a:ext cx="141813" cy="145140"/>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 name="Picture 15">
                <a:extLst>
                  <a:ext uri="{FF2B5EF4-FFF2-40B4-BE49-F238E27FC236}">
                    <a16:creationId xmlns:a16="http://schemas.microsoft.com/office/drawing/2014/main" id="{F3F8BB5C-1598-4C7D-A400-B559EEBED459}"/>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882352" y="4813675"/>
                <a:ext cx="111452" cy="114066"/>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 name="Picture 15">
                <a:extLst>
                  <a:ext uri="{FF2B5EF4-FFF2-40B4-BE49-F238E27FC236}">
                    <a16:creationId xmlns:a16="http://schemas.microsoft.com/office/drawing/2014/main" id="{2B203B8E-C3A3-4C17-BB04-9F8ADE4C70A1}"/>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823152" y="5355807"/>
                <a:ext cx="131508" cy="134593"/>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 name="Picture 6">
                <a:extLst>
                  <a:ext uri="{FF2B5EF4-FFF2-40B4-BE49-F238E27FC236}">
                    <a16:creationId xmlns:a16="http://schemas.microsoft.com/office/drawing/2014/main" id="{D0CA40CE-06FB-455D-BEF1-3B1EF79CBFE3}"/>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806980" y="5646926"/>
                <a:ext cx="145051" cy="148454"/>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 name="Picture 15">
                <a:extLst>
                  <a:ext uri="{FF2B5EF4-FFF2-40B4-BE49-F238E27FC236}">
                    <a16:creationId xmlns:a16="http://schemas.microsoft.com/office/drawing/2014/main" id="{9469F7D6-3047-480B-8312-1D91481B938C}"/>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059024" y="4469262"/>
                <a:ext cx="155231" cy="158873"/>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 name="Picture 19">
                <a:extLst>
                  <a:ext uri="{FF2B5EF4-FFF2-40B4-BE49-F238E27FC236}">
                    <a16:creationId xmlns:a16="http://schemas.microsoft.com/office/drawing/2014/main" id="{4AAC8EEA-6DAE-4831-B0C0-F78F1BD82332}"/>
                  </a:ext>
                </a:extLst>
              </p:cNvPr>
              <p:cNvPicPr>
                <a:picLocks noChangeAspect="1" noChangeArrowheads="1"/>
              </p:cNvPicPr>
              <p:nvPr/>
            </p:nvPicPr>
            <p:blipFill>
              <a:blip r:embed="rId7"/>
              <a:srcRect/>
              <a:stretch>
                <a:fillRect/>
              </a:stretch>
            </p:blipFill>
            <p:spPr bwMode="auto">
              <a:xfrm>
                <a:off x="7518724" y="4854112"/>
                <a:ext cx="109563" cy="9365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 name="Picture 11">
                <a:extLst>
                  <a:ext uri="{FF2B5EF4-FFF2-40B4-BE49-F238E27FC236}">
                    <a16:creationId xmlns:a16="http://schemas.microsoft.com/office/drawing/2014/main" id="{622CA814-EEF4-4CAE-A9DA-9C2693701D49}"/>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8423382" y="2082872"/>
                <a:ext cx="122896" cy="125780"/>
              </a:xfrm>
              <a:prstGeom prst="ellipse">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 name="Picture 15">
                <a:extLst>
                  <a:ext uri="{FF2B5EF4-FFF2-40B4-BE49-F238E27FC236}">
                    <a16:creationId xmlns:a16="http://schemas.microsoft.com/office/drawing/2014/main" id="{A5BDFCA6-3ED1-4916-86F1-F4FD34123BDF}"/>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8364169" y="2213360"/>
                <a:ext cx="155231" cy="158873"/>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 name="Picture 15">
                <a:extLst>
                  <a:ext uri="{FF2B5EF4-FFF2-40B4-BE49-F238E27FC236}">
                    <a16:creationId xmlns:a16="http://schemas.microsoft.com/office/drawing/2014/main" id="{27F0C4C3-2D04-44AC-93AA-F40F6C78458C}"/>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800502" y="3582400"/>
                <a:ext cx="155231" cy="158873"/>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 name="Picture 12" descr="http://www.nzta.govt.nz/resources/traffic-control-devices-manual/sign-specifications/images/r03-14-nolabels.gif">
                <a:extLst>
                  <a:ext uri="{FF2B5EF4-FFF2-40B4-BE49-F238E27FC236}">
                    <a16:creationId xmlns:a16="http://schemas.microsoft.com/office/drawing/2014/main" id="{B038ED89-8A8B-4C5E-A9DE-46188598E618}"/>
                  </a:ext>
                </a:extLst>
              </p:cNvPr>
              <p:cNvPicPr>
                <a:picLocks noChangeAspect="1" noChangeArrowheads="1"/>
              </p:cNvPicPr>
              <p:nvPr/>
            </p:nvPicPr>
            <p:blipFill>
              <a:blip r:embed="rId18" r:link="rId19" cstate="print">
                <a:extLst>
                  <a:ext uri="{28A0092B-C50C-407E-A947-70E740481C1C}">
                    <a14:useLocalDpi xmlns:a14="http://schemas.microsoft.com/office/drawing/2010/main" val="0"/>
                  </a:ext>
                </a:extLst>
              </a:blip>
              <a:srcRect/>
              <a:stretch>
                <a:fillRect/>
              </a:stretch>
            </p:blipFill>
            <p:spPr bwMode="auto">
              <a:xfrm rot="5400000" flipV="1">
                <a:off x="7987021" y="2893830"/>
                <a:ext cx="155065" cy="151510"/>
              </a:xfrm>
              <a:prstGeom prst="ellipse">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 name="Picture 10">
                <a:extLst>
                  <a:ext uri="{FF2B5EF4-FFF2-40B4-BE49-F238E27FC236}">
                    <a16:creationId xmlns:a16="http://schemas.microsoft.com/office/drawing/2014/main" id="{4BE8F2A8-1B88-4B75-844C-29774526F4D6}"/>
                  </a:ext>
                </a:extLst>
              </p:cNvPr>
              <p:cNvPicPr>
                <a:picLocks noChangeAspect="1" noChangeArrowheads="1"/>
              </p:cNvPicPr>
              <p:nvPr/>
            </p:nvPicPr>
            <p:blipFill>
              <a:blip r:embed="rId25"/>
              <a:srcRect/>
              <a:stretch>
                <a:fillRect/>
              </a:stretch>
            </p:blipFill>
            <p:spPr bwMode="auto">
              <a:xfrm>
                <a:off x="7949034" y="3677925"/>
                <a:ext cx="101623" cy="14920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 name="Picture 14">
                <a:extLst>
                  <a:ext uri="{FF2B5EF4-FFF2-40B4-BE49-F238E27FC236}">
                    <a16:creationId xmlns:a16="http://schemas.microsoft.com/office/drawing/2014/main" id="{AD8F2239-985F-4472-BA00-6C9DED57D1B7}"/>
                  </a:ext>
                </a:extLst>
              </p:cNvPr>
              <p:cNvPicPr>
                <a:picLocks noChangeAspect="1" noChangeArrowheads="1"/>
              </p:cNvPicPr>
              <p:nvPr/>
            </p:nvPicPr>
            <p:blipFill>
              <a:blip r:embed="rId6"/>
              <a:srcRect/>
              <a:stretch>
                <a:fillRect/>
              </a:stretch>
            </p:blipFill>
            <p:spPr bwMode="auto">
              <a:xfrm>
                <a:off x="8569524" y="2088092"/>
                <a:ext cx="116729" cy="120907"/>
              </a:xfrm>
              <a:prstGeom prst="ellipse">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 name="Picture 10">
                <a:extLst>
                  <a:ext uri="{FF2B5EF4-FFF2-40B4-BE49-F238E27FC236}">
                    <a16:creationId xmlns:a16="http://schemas.microsoft.com/office/drawing/2014/main" id="{FB164595-E029-459B-9F40-F8D7B21C9283}"/>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 t="1" r="-2" b="27489"/>
              <a:stretch/>
            </p:blipFill>
            <p:spPr bwMode="auto">
              <a:xfrm>
                <a:off x="8125160" y="4157424"/>
                <a:ext cx="189523" cy="194286"/>
              </a:xfrm>
              <a:prstGeom prst="ellipse">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58" name="Rounded Rectangle 157">
            <a:extLst>
              <a:ext uri="{FF2B5EF4-FFF2-40B4-BE49-F238E27FC236}">
                <a16:creationId xmlns:a16="http://schemas.microsoft.com/office/drawing/2014/main" id="{FFB5C2A9-1A40-4CEC-A1DC-B2EA8D8358A2}"/>
              </a:ext>
            </a:extLst>
          </p:cNvPr>
          <p:cNvSpPr/>
          <p:nvPr/>
        </p:nvSpPr>
        <p:spPr>
          <a:xfrm>
            <a:off x="514350" y="-584200"/>
            <a:ext cx="9047163" cy="1576388"/>
          </a:xfrm>
          <a:prstGeom prst="roundRect">
            <a:avLst>
              <a:gd name="adj" fmla="val 29845"/>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NZ"/>
          </a:p>
        </p:txBody>
      </p:sp>
      <p:sp>
        <p:nvSpPr>
          <p:cNvPr id="155" name="Round Diagonal Corner Rectangle 154">
            <a:extLst>
              <a:ext uri="{FF2B5EF4-FFF2-40B4-BE49-F238E27FC236}">
                <a16:creationId xmlns:a16="http://schemas.microsoft.com/office/drawing/2014/main" id="{017BCD58-D96A-4925-B55E-DCA75B4581FE}"/>
              </a:ext>
            </a:extLst>
          </p:cNvPr>
          <p:cNvSpPr/>
          <p:nvPr/>
        </p:nvSpPr>
        <p:spPr>
          <a:xfrm>
            <a:off x="928915" y="2482728"/>
            <a:ext cx="4717401" cy="781205"/>
          </a:xfrm>
          <a:prstGeom prst="round2DiagRect">
            <a:avLst>
              <a:gd name="adj1" fmla="val 50000"/>
              <a:gd name="adj2" fmla="val 0"/>
            </a:avLst>
          </a:prstGeom>
          <a:solidFill>
            <a:srgbClr val="91CA34"/>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NZ"/>
          </a:p>
        </p:txBody>
      </p:sp>
      <p:sp>
        <p:nvSpPr>
          <p:cNvPr id="196613" name="Title 4">
            <a:extLst>
              <a:ext uri="{FF2B5EF4-FFF2-40B4-BE49-F238E27FC236}">
                <a16:creationId xmlns:a16="http://schemas.microsoft.com/office/drawing/2014/main" id="{CC155B69-9E3D-48A3-847E-19C5AE8668EA}"/>
              </a:ext>
            </a:extLst>
          </p:cNvPr>
          <p:cNvSpPr>
            <a:spLocks noGrp="1"/>
          </p:cNvSpPr>
          <p:nvPr>
            <p:ph type="title" idx="4294967295"/>
          </p:nvPr>
        </p:nvSpPr>
        <p:spPr>
          <a:xfrm>
            <a:off x="704850" y="52388"/>
            <a:ext cx="7532688" cy="868362"/>
          </a:xfrm>
        </p:spPr>
        <p:txBody>
          <a:bodyPr/>
          <a:lstStyle/>
          <a:p>
            <a:r>
              <a:rPr lang="en-US" altLang="en-US" sz="4000">
                <a:solidFill>
                  <a:schemeClr val="bg1"/>
                </a:solidFill>
              </a:rPr>
              <a:t>TTM Conference 2015</a:t>
            </a:r>
          </a:p>
        </p:txBody>
      </p:sp>
      <p:sp>
        <p:nvSpPr>
          <p:cNvPr id="175107" name="TextBox 2">
            <a:extLst>
              <a:ext uri="{FF2B5EF4-FFF2-40B4-BE49-F238E27FC236}">
                <a16:creationId xmlns:a16="http://schemas.microsoft.com/office/drawing/2014/main" id="{2DDC5948-CA2D-4F42-99CA-76B03192AA81}"/>
              </a:ext>
            </a:extLst>
          </p:cNvPr>
          <p:cNvSpPr txBox="1">
            <a:spLocks noChangeArrowheads="1"/>
          </p:cNvSpPr>
          <p:nvPr/>
        </p:nvSpPr>
        <p:spPr bwMode="auto">
          <a:xfrm>
            <a:off x="1320800" y="2589213"/>
            <a:ext cx="39068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spcAft>
                <a:spcPts val="600"/>
              </a:spcAft>
              <a:buFont typeface="Arial" charset="0"/>
              <a:defRPr sz="2400">
                <a:solidFill>
                  <a:srgbClr val="00456B"/>
                </a:solidFill>
                <a:latin typeface="Arial" charset="0"/>
                <a:cs typeface="Arial" charset="0"/>
              </a:defRPr>
            </a:lvl1pPr>
            <a:lvl2pPr marL="742950" indent="-285750" eaLnBrk="0" hangingPunct="0">
              <a:spcBef>
                <a:spcPts val="600"/>
              </a:spcBef>
              <a:spcAft>
                <a:spcPts val="600"/>
              </a:spcAft>
              <a:buClr>
                <a:srgbClr val="AFBD21"/>
              </a:buClr>
              <a:buFont typeface="Arial" charset="0"/>
              <a:buChar char="•"/>
              <a:defRPr sz="2400">
                <a:solidFill>
                  <a:srgbClr val="00456B"/>
                </a:solidFill>
                <a:latin typeface="Arial" charset="0"/>
                <a:cs typeface="Arial"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charset="0"/>
                <a:cs typeface="Arial" charset="0"/>
              </a:defRPr>
            </a:lvl3pPr>
            <a:lvl4pPr marL="1600200" indent="-228600" eaLnBrk="0" hangingPunct="0">
              <a:spcBef>
                <a:spcPct val="20000"/>
              </a:spcBef>
              <a:buFont typeface="Arial" charset="0"/>
              <a:buChar char="–"/>
              <a:defRPr>
                <a:solidFill>
                  <a:srgbClr val="00456B"/>
                </a:solidFill>
                <a:latin typeface="Arial" charset="0"/>
                <a:cs typeface="Arial" charset="0"/>
              </a:defRPr>
            </a:lvl4pPr>
            <a:lvl5pPr marL="2057400" indent="-228600" eaLnBrk="0" hangingPunct="0">
              <a:spcBef>
                <a:spcPct val="20000"/>
              </a:spcBef>
              <a:buFont typeface="Arial" charset="0"/>
              <a:buChar char="»"/>
              <a:defRPr sz="1600">
                <a:solidFill>
                  <a:srgbClr val="00456B"/>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rgbClr val="00456B"/>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rgbClr val="00456B"/>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rgbClr val="00456B"/>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rgbClr val="00456B"/>
                </a:solidFill>
                <a:latin typeface="Arial" charset="0"/>
                <a:cs typeface="Arial" charset="0"/>
              </a:defRPr>
            </a:lvl9pPr>
          </a:lstStyle>
          <a:p>
            <a:pPr algn="ctr" eaLnBrk="1" hangingPunct="1">
              <a:spcBef>
                <a:spcPct val="0"/>
              </a:spcBef>
              <a:spcAft>
                <a:spcPct val="0"/>
              </a:spcAft>
              <a:buFontTx/>
              <a:buNone/>
              <a:defRPr/>
            </a:pPr>
            <a:r>
              <a:rPr lang="en-NZ" altLang="en-US" sz="3200" spc="120" dirty="0">
                <a:solidFill>
                  <a:schemeClr val="bg1"/>
                </a:solidFill>
                <a:latin typeface="Arial Black" panose="020B0A04020102020204" pitchFamily="34" charset="0"/>
              </a:rPr>
              <a:t>Raising the bar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A1B34753-3E25-4275-B6CC-78EA9219F0A5}"/>
              </a:ext>
            </a:extLst>
          </p:cNvPr>
          <p:cNvSpPr/>
          <p:nvPr/>
        </p:nvSpPr>
        <p:spPr>
          <a:xfrm>
            <a:off x="396875" y="1296988"/>
            <a:ext cx="8350250" cy="3859212"/>
          </a:xfrm>
          <a:prstGeom prst="roundRect">
            <a:avLst>
              <a:gd name="adj" fmla="val 8213"/>
            </a:avLst>
          </a:prstGeom>
          <a:solidFill>
            <a:srgbClr val="E8F4D4"/>
          </a:solidFill>
          <a:ln w="19050">
            <a:solidFill>
              <a:srgbClr val="91CA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NZ"/>
          </a:p>
        </p:txBody>
      </p:sp>
      <p:sp>
        <p:nvSpPr>
          <p:cNvPr id="198659" name="Rectangle 1">
            <a:extLst>
              <a:ext uri="{FF2B5EF4-FFF2-40B4-BE49-F238E27FC236}">
                <a16:creationId xmlns:a16="http://schemas.microsoft.com/office/drawing/2014/main" id="{64C2C2ED-005C-4D0A-8719-DD51B0A1C9F0}"/>
              </a:ext>
            </a:extLst>
          </p:cNvPr>
          <p:cNvSpPr>
            <a:spLocks noChangeArrowheads="1"/>
          </p:cNvSpPr>
          <p:nvPr/>
        </p:nvSpPr>
        <p:spPr bwMode="auto">
          <a:xfrm>
            <a:off x="3351213" y="2359025"/>
            <a:ext cx="5299075"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spcAft>
                <a:spcPts val="600"/>
              </a:spcAft>
              <a:buFont typeface="Arial" panose="020B0604020202020204" pitchFamily="34" charset="0"/>
              <a:defRPr sz="2400">
                <a:solidFill>
                  <a:srgbClr val="00456B"/>
                </a:solidFill>
                <a:latin typeface="Arial" panose="020B0604020202020204" pitchFamily="34" charset="0"/>
                <a:cs typeface="Arial" panose="020B0604020202020204" pitchFamily="34" charset="0"/>
              </a:defRPr>
            </a:lvl1pPr>
            <a:lvl2pPr marL="742950" indent="-285750">
              <a:spcBef>
                <a:spcPts val="600"/>
              </a:spcBef>
              <a:spcAft>
                <a:spcPts val="600"/>
              </a:spcAft>
              <a:buClr>
                <a:srgbClr val="AFBD21"/>
              </a:buClr>
              <a:buFont typeface="Arial" panose="020B0604020202020204" pitchFamily="34" charset="0"/>
              <a:buChar char="•"/>
              <a:defRPr sz="2400">
                <a:solidFill>
                  <a:srgbClr val="00456B"/>
                </a:solidFill>
                <a:latin typeface="Arial" panose="020B0604020202020204" pitchFamily="34" charset="0"/>
                <a:cs typeface="Arial" panose="020B0604020202020204" pitchFamily="34" charset="0"/>
              </a:defRPr>
            </a:lvl2pPr>
            <a:lvl3pPr marL="1143000" indent="-228600">
              <a:spcBef>
                <a:spcPct val="20000"/>
              </a:spcBef>
              <a:buClr>
                <a:srgbClr val="AFBD21"/>
              </a:buClr>
              <a:buFont typeface="Lucida Sans" panose="020B0602040502020204" pitchFamily="34" charset="0"/>
              <a:buChar char="–"/>
              <a:defRPr sz="2000">
                <a:solidFill>
                  <a:srgbClr val="00456B"/>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456B"/>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rgbClr val="00456B"/>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00456B"/>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00456B"/>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00456B"/>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00456B"/>
                </a:solidFill>
                <a:latin typeface="Arial" panose="020B0604020202020204" pitchFamily="34" charset="0"/>
                <a:cs typeface="Arial" panose="020B0604020202020204" pitchFamily="34" charset="0"/>
              </a:defRPr>
            </a:lvl9pPr>
          </a:lstStyle>
          <a:p>
            <a:pPr eaLnBrk="1" hangingPunct="1">
              <a:spcBef>
                <a:spcPct val="0"/>
              </a:spcBef>
              <a:spcAft>
                <a:spcPct val="0"/>
              </a:spcAft>
            </a:pPr>
            <a:r>
              <a:rPr lang="en-NZ" altLang="en-US" sz="3200" b="1"/>
              <a:t>Understanding road users</a:t>
            </a:r>
          </a:p>
          <a:p>
            <a:pPr eaLnBrk="1" hangingPunct="1">
              <a:spcBef>
                <a:spcPct val="0"/>
              </a:spcBef>
              <a:spcAft>
                <a:spcPct val="0"/>
              </a:spcAft>
              <a:buFontTx/>
              <a:buNone/>
            </a:pPr>
            <a:endParaRPr lang="en-NZ" altLang="en-US" sz="1200">
              <a:solidFill>
                <a:schemeClr val="tx1"/>
              </a:solidFill>
            </a:endParaRPr>
          </a:p>
          <a:p>
            <a:pPr eaLnBrk="1" hangingPunct="1">
              <a:spcBef>
                <a:spcPct val="0"/>
              </a:spcBef>
              <a:spcAft>
                <a:spcPct val="0"/>
              </a:spcAft>
              <a:buFontTx/>
              <a:buNone/>
            </a:pPr>
            <a:r>
              <a:rPr lang="en-NZ" altLang="en-US" sz="2000" i="1">
                <a:solidFill>
                  <a:schemeClr val="tx1"/>
                </a:solidFill>
              </a:rPr>
              <a:t>A better understanding of driver behaviour </a:t>
            </a:r>
          </a:p>
          <a:p>
            <a:pPr eaLnBrk="1" hangingPunct="1">
              <a:spcBef>
                <a:spcPct val="0"/>
              </a:spcBef>
              <a:spcAft>
                <a:spcPct val="0"/>
              </a:spcAft>
              <a:buFontTx/>
              <a:buNone/>
            </a:pPr>
            <a:endParaRPr lang="en-NZ" altLang="en-US" sz="1800">
              <a:solidFill>
                <a:schemeClr val="tx1"/>
              </a:solidFill>
            </a:endParaRPr>
          </a:p>
        </p:txBody>
      </p:sp>
      <p:pic>
        <p:nvPicPr>
          <p:cNvPr id="187396" name="Picture 4">
            <a:extLst>
              <a:ext uri="{FF2B5EF4-FFF2-40B4-BE49-F238E27FC236}">
                <a16:creationId xmlns:a16="http://schemas.microsoft.com/office/drawing/2014/main" id="{71BD3A47-8793-4B82-A33B-B8C58868924A}"/>
              </a:ext>
            </a:extLst>
          </p:cNvPr>
          <p:cNvPicPr>
            <a:picLocks noChangeAspect="1" noChangeArrowheads="1"/>
          </p:cNvPicPr>
          <p:nvPr/>
        </p:nvPicPr>
        <p:blipFill rotWithShape="1">
          <a:blip r:embed="rId3"/>
          <a:srcRect b="21220"/>
          <a:stretch/>
        </p:blipFill>
        <p:spPr bwMode="auto">
          <a:xfrm>
            <a:off x="898525" y="1662113"/>
            <a:ext cx="2209800" cy="26225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3F154628-03A6-442E-843A-CA6E7F591ADC}"/>
              </a:ext>
            </a:extLst>
          </p:cNvPr>
          <p:cNvSpPr/>
          <p:nvPr/>
        </p:nvSpPr>
        <p:spPr>
          <a:xfrm>
            <a:off x="630238" y="4384675"/>
            <a:ext cx="2720975" cy="400050"/>
          </a:xfrm>
          <a:prstGeom prst="rect">
            <a:avLst/>
          </a:prstGeom>
        </p:spPr>
        <p:txBody>
          <a:bodyPr>
            <a:spAutoFit/>
          </a:bodyPr>
          <a:lstStyle/>
          <a:p>
            <a:pPr algn="ctr" eaLnBrk="1" hangingPunct="1">
              <a:defRPr/>
            </a:pPr>
            <a:r>
              <a:rPr lang="en-NZ" sz="2000" b="1" dirty="0">
                <a:solidFill>
                  <a:schemeClr val="tx2">
                    <a:lumMod val="75000"/>
                  </a:schemeClr>
                </a:solidFill>
                <a:latin typeface="Arial" charset="0"/>
                <a:cs typeface="Arial" charset="0"/>
              </a:rPr>
              <a:t>Dr Samuel Charlton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02813D07-F545-4DBA-BC36-C37C6C6F651D}"/>
              </a:ext>
            </a:extLst>
          </p:cNvPr>
          <p:cNvSpPr/>
          <p:nvPr/>
        </p:nvSpPr>
        <p:spPr>
          <a:xfrm>
            <a:off x="4846320" y="2621280"/>
            <a:ext cx="3970020" cy="1615440"/>
          </a:xfrm>
          <a:prstGeom prst="roundRect">
            <a:avLst/>
          </a:prstGeom>
          <a:solidFill>
            <a:schemeClr val="accent1">
              <a:lumMod val="50000"/>
            </a:schemeClr>
          </a:solidFill>
          <a:effectLst>
            <a:outerShdw blurRad="50800" dist="38100" dir="2700000" algn="tl" rotWithShape="0">
              <a:prstClr val="black">
                <a:alpha val="40000"/>
              </a:prstClr>
            </a:outerShdw>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NZ"/>
          </a:p>
        </p:txBody>
      </p:sp>
      <p:sp>
        <p:nvSpPr>
          <p:cNvPr id="178181" name="Title 4">
            <a:extLst>
              <a:ext uri="{FF2B5EF4-FFF2-40B4-BE49-F238E27FC236}">
                <a16:creationId xmlns:a16="http://schemas.microsoft.com/office/drawing/2014/main" id="{E9C7956B-1680-4449-AE38-8D1855A59BBA}"/>
              </a:ext>
            </a:extLst>
          </p:cNvPr>
          <p:cNvSpPr>
            <a:spLocks noGrp="1"/>
          </p:cNvSpPr>
          <p:nvPr>
            <p:ph type="title"/>
          </p:nvPr>
        </p:nvSpPr>
        <p:spPr/>
        <p:txBody>
          <a:bodyPr/>
          <a:lstStyle/>
          <a:p>
            <a:r>
              <a:rPr lang="en-NZ" altLang="en-US"/>
              <a:t>Welcome to the conference</a:t>
            </a:r>
          </a:p>
        </p:txBody>
      </p:sp>
      <p:sp>
        <p:nvSpPr>
          <p:cNvPr id="3" name="Rectangle 2">
            <a:extLst>
              <a:ext uri="{FF2B5EF4-FFF2-40B4-BE49-F238E27FC236}">
                <a16:creationId xmlns:a16="http://schemas.microsoft.com/office/drawing/2014/main" id="{DC3DD5A9-5817-4261-AA88-873C8E13183D}"/>
              </a:ext>
            </a:extLst>
          </p:cNvPr>
          <p:cNvSpPr>
            <a:spLocks noChangeArrowheads="1"/>
          </p:cNvSpPr>
          <p:nvPr/>
        </p:nvSpPr>
        <p:spPr bwMode="auto">
          <a:xfrm>
            <a:off x="5183188" y="3106738"/>
            <a:ext cx="329565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spcAft>
                <a:spcPts val="600"/>
              </a:spcAft>
              <a:buFont typeface="Arial" panose="020B0604020202020204" pitchFamily="34" charset="0"/>
              <a:defRPr sz="2400">
                <a:solidFill>
                  <a:srgbClr val="00456B"/>
                </a:solidFill>
                <a:latin typeface="Arial" panose="020B0604020202020204" pitchFamily="34" charset="0"/>
                <a:cs typeface="Arial" panose="020B0604020202020204" pitchFamily="34" charset="0"/>
              </a:defRPr>
            </a:lvl1pPr>
            <a:lvl2pPr marL="742950" indent="-285750">
              <a:spcBef>
                <a:spcPts val="600"/>
              </a:spcBef>
              <a:spcAft>
                <a:spcPts val="600"/>
              </a:spcAft>
              <a:buClr>
                <a:srgbClr val="AFBD21"/>
              </a:buClr>
              <a:buFont typeface="Arial" panose="020B0604020202020204" pitchFamily="34" charset="0"/>
              <a:buChar char="•"/>
              <a:defRPr sz="2400">
                <a:solidFill>
                  <a:srgbClr val="00456B"/>
                </a:solidFill>
                <a:latin typeface="Arial" panose="020B0604020202020204" pitchFamily="34" charset="0"/>
                <a:cs typeface="Arial" panose="020B0604020202020204" pitchFamily="34" charset="0"/>
              </a:defRPr>
            </a:lvl2pPr>
            <a:lvl3pPr marL="1143000" indent="-228600">
              <a:spcBef>
                <a:spcPct val="20000"/>
              </a:spcBef>
              <a:buClr>
                <a:srgbClr val="AFBD21"/>
              </a:buClr>
              <a:buFont typeface="Lucida Sans" panose="020B0602040502020204" pitchFamily="34" charset="0"/>
              <a:buChar char="–"/>
              <a:defRPr sz="2000">
                <a:solidFill>
                  <a:srgbClr val="00456B"/>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456B"/>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rgbClr val="00456B"/>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00456B"/>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00456B"/>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00456B"/>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00456B"/>
                </a:solidFill>
                <a:latin typeface="Arial" panose="020B0604020202020204" pitchFamily="34" charset="0"/>
                <a:cs typeface="Arial" panose="020B0604020202020204" pitchFamily="34" charset="0"/>
              </a:defRPr>
            </a:lvl9pPr>
          </a:lstStyle>
          <a:p>
            <a:pPr algn="ctr" eaLnBrk="1" hangingPunct="1">
              <a:spcBef>
                <a:spcPct val="0"/>
              </a:spcBef>
              <a:spcAft>
                <a:spcPct val="0"/>
              </a:spcAft>
              <a:buFontTx/>
              <a:buNone/>
            </a:pPr>
            <a:r>
              <a:rPr lang="en-NZ" altLang="en-US" sz="1800" b="1">
                <a:solidFill>
                  <a:schemeClr val="bg1"/>
                </a:solidFill>
              </a:rPr>
              <a:t>Theme for 2013</a:t>
            </a:r>
          </a:p>
          <a:p>
            <a:pPr algn="ctr" eaLnBrk="1" hangingPunct="1">
              <a:spcBef>
                <a:spcPct val="0"/>
              </a:spcBef>
              <a:spcAft>
                <a:spcPct val="0"/>
              </a:spcAft>
              <a:buFontTx/>
              <a:buNone/>
            </a:pPr>
            <a:r>
              <a:rPr lang="en-NZ" altLang="en-US" sz="1800">
                <a:solidFill>
                  <a:schemeClr val="bg1"/>
                </a:solidFill>
              </a:rPr>
              <a:t>Challenge the way we do TTM</a:t>
            </a:r>
          </a:p>
        </p:txBody>
      </p:sp>
      <p:pic>
        <p:nvPicPr>
          <p:cNvPr id="9" name="Picture 8" descr="113.JPG">
            <a:extLst>
              <a:ext uri="{FF2B5EF4-FFF2-40B4-BE49-F238E27FC236}">
                <a16:creationId xmlns:a16="http://schemas.microsoft.com/office/drawing/2014/main" id="{F7B0CDF6-80BC-47BE-8127-C85A65F3AB6F}"/>
              </a:ext>
            </a:extLst>
          </p:cNvPr>
          <p:cNvPicPr>
            <a:picLocks noGrp="1" noChangeAspect="1"/>
          </p:cNvPicPr>
          <p:nvPr/>
        </p:nvPicPr>
        <p:blipFill>
          <a:blip r:embed="rId3"/>
          <a:srcRect/>
          <a:stretch>
            <a:fillRect/>
          </a:stretch>
        </p:blipFill>
        <p:spPr bwMode="auto">
          <a:xfrm>
            <a:off x="561975" y="1933575"/>
            <a:ext cx="4110038" cy="308292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xit" presetSubtype="32" fill="hold" nodeType="clickEffect">
                                  <p:stCondLst>
                                    <p:cond delay="0"/>
                                  </p:stCondLst>
                                  <p:childTnLst>
                                    <p:anim calcmode="lin" valueType="num">
                                      <p:cBhvr>
                                        <p:cTn id="6" dur="500"/>
                                        <p:tgtEl>
                                          <p:spTgt spid="9"/>
                                        </p:tgtEl>
                                        <p:attrNameLst>
                                          <p:attrName>ppt_w</p:attrName>
                                        </p:attrNameLst>
                                      </p:cBhvr>
                                      <p:tavLst>
                                        <p:tav tm="0">
                                          <p:val>
                                            <p:strVal val="ppt_w"/>
                                          </p:val>
                                        </p:tav>
                                        <p:tav tm="100000">
                                          <p:val>
                                            <p:fltVal val="0"/>
                                          </p:val>
                                        </p:tav>
                                      </p:tavLst>
                                    </p:anim>
                                    <p:anim calcmode="lin" valueType="num">
                                      <p:cBhvr>
                                        <p:cTn id="7" dur="500"/>
                                        <p:tgtEl>
                                          <p:spTgt spid="9"/>
                                        </p:tgtEl>
                                        <p:attrNameLst>
                                          <p:attrName>ppt_h</p:attrName>
                                        </p:attrNameLst>
                                      </p:cBhvr>
                                      <p:tavLst>
                                        <p:tav tm="0">
                                          <p:val>
                                            <p:strVal val="ppt_h"/>
                                          </p:val>
                                        </p:tav>
                                        <p:tav tm="100000">
                                          <p:val>
                                            <p:fltVal val="0"/>
                                          </p:val>
                                        </p:tav>
                                      </p:tavLst>
                                    </p:anim>
                                    <p:animEffect transition="out" filter="fade">
                                      <p:cBhvr>
                                        <p:cTn id="8" dur="500"/>
                                        <p:tgtEl>
                                          <p:spTgt spid="9"/>
                                        </p:tgtEl>
                                      </p:cBhvr>
                                    </p:animEffect>
                                    <p:set>
                                      <p:cBhvr>
                                        <p:cTn id="9" dur="1" fill="hold">
                                          <p:stCondLst>
                                            <p:cond delay="499"/>
                                          </p:stCondLst>
                                        </p:cTn>
                                        <p:tgtEl>
                                          <p:spTgt spid="9"/>
                                        </p:tgtEl>
                                        <p:attrNameLst>
                                          <p:attrName>style.visibility</p:attrName>
                                        </p:attrNameLst>
                                      </p:cBhvr>
                                      <p:to>
                                        <p:strVal val="hidden"/>
                                      </p:to>
                                    </p:set>
                                  </p:childTnLst>
                                </p:cTn>
                              </p:par>
                              <p:par>
                                <p:cTn id="10" presetID="1" presetClass="exit"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hidden"/>
                                      </p:to>
                                    </p:set>
                                  </p:childTnLst>
                                </p:cTn>
                              </p:par>
                              <p:par>
                                <p:cTn id="12" presetID="53" presetClass="exit" presetSubtype="32" fill="hold" nodeType="withEffect">
                                  <p:stCondLst>
                                    <p:cond delay="0"/>
                                  </p:stCondLst>
                                  <p:childTnLst>
                                    <p:anim calcmode="lin" valueType="num">
                                      <p:cBhvr>
                                        <p:cTn id="13" dur="500"/>
                                        <p:tgtEl>
                                          <p:spTgt spid="2"/>
                                        </p:tgtEl>
                                        <p:attrNameLst>
                                          <p:attrName>ppt_w</p:attrName>
                                        </p:attrNameLst>
                                      </p:cBhvr>
                                      <p:tavLst>
                                        <p:tav tm="0">
                                          <p:val>
                                            <p:strVal val="ppt_w"/>
                                          </p:val>
                                        </p:tav>
                                        <p:tav tm="100000">
                                          <p:val>
                                            <p:fltVal val="0"/>
                                          </p:val>
                                        </p:tav>
                                      </p:tavLst>
                                    </p:anim>
                                    <p:anim calcmode="lin" valueType="num">
                                      <p:cBhvr>
                                        <p:cTn id="14" dur="500"/>
                                        <p:tgtEl>
                                          <p:spTgt spid="2"/>
                                        </p:tgtEl>
                                        <p:attrNameLst>
                                          <p:attrName>ppt_h</p:attrName>
                                        </p:attrNameLst>
                                      </p:cBhvr>
                                      <p:tavLst>
                                        <p:tav tm="0">
                                          <p:val>
                                            <p:strVal val="ppt_h"/>
                                          </p:val>
                                        </p:tav>
                                        <p:tav tm="100000">
                                          <p:val>
                                            <p:fltVal val="0"/>
                                          </p:val>
                                        </p:tav>
                                      </p:tavLst>
                                    </p:anim>
                                    <p:animEffect transition="out" filter="fade">
                                      <p:cBhvr>
                                        <p:cTn id="15" dur="500"/>
                                        <p:tgtEl>
                                          <p:spTgt spid="2"/>
                                        </p:tgtEl>
                                      </p:cBhvr>
                                    </p:animEffect>
                                    <p:set>
                                      <p:cBhvr>
                                        <p:cTn id="16"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0" name="Group 159">
            <a:extLst>
              <a:ext uri="{FF2B5EF4-FFF2-40B4-BE49-F238E27FC236}">
                <a16:creationId xmlns:a16="http://schemas.microsoft.com/office/drawing/2014/main" id="{B646E781-18CB-4E15-B729-15CF597BF00C}"/>
              </a:ext>
            </a:extLst>
          </p:cNvPr>
          <p:cNvGrpSpPr>
            <a:grpSpLocks/>
          </p:cNvGrpSpPr>
          <p:nvPr/>
        </p:nvGrpSpPr>
        <p:grpSpPr bwMode="auto">
          <a:xfrm>
            <a:off x="4694238" y="1219200"/>
            <a:ext cx="4205287" cy="4576763"/>
            <a:chOff x="4693921" y="1219200"/>
            <a:chExt cx="4206240" cy="4576180"/>
          </a:xfrm>
        </p:grpSpPr>
        <p:pic>
          <p:nvPicPr>
            <p:cNvPr id="180230" name="65CD9D19-0797-4F4C-8D5C-8E69CCFCF1B9" descr="image1.png">
              <a:extLst>
                <a:ext uri="{FF2B5EF4-FFF2-40B4-BE49-F238E27FC236}">
                  <a16:creationId xmlns:a16="http://schemas.microsoft.com/office/drawing/2014/main" id="{CD300FAC-DB62-41DD-9BB1-EB98C9872A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3921" y="1219200"/>
              <a:ext cx="4206240" cy="3299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0231" name="Group 163">
              <a:extLst>
                <a:ext uri="{FF2B5EF4-FFF2-40B4-BE49-F238E27FC236}">
                  <a16:creationId xmlns:a16="http://schemas.microsoft.com/office/drawing/2014/main" id="{8423411C-4A08-4A02-AD50-B85A2EE8C8FD}"/>
                </a:ext>
              </a:extLst>
            </p:cNvPr>
            <p:cNvGrpSpPr>
              <a:grpSpLocks/>
            </p:cNvGrpSpPr>
            <p:nvPr/>
          </p:nvGrpSpPr>
          <p:grpSpPr bwMode="auto">
            <a:xfrm>
              <a:off x="4806980" y="1782463"/>
              <a:ext cx="3975070" cy="4012917"/>
              <a:chOff x="4806980" y="1782463"/>
              <a:chExt cx="3975070" cy="4012917"/>
            </a:xfrm>
          </p:grpSpPr>
          <p:pic>
            <p:nvPicPr>
              <p:cNvPr id="165" name="Picture 20">
                <a:extLst>
                  <a:ext uri="{FF2B5EF4-FFF2-40B4-BE49-F238E27FC236}">
                    <a16:creationId xmlns:a16="http://schemas.microsoft.com/office/drawing/2014/main" id="{BCE931B4-334F-4F8A-B5FE-E7557D85096F}"/>
                  </a:ext>
                </a:extLst>
              </p:cNvPr>
              <p:cNvPicPr>
                <a:picLocks noChangeAspect="1" noChangeArrowheads="1"/>
              </p:cNvPicPr>
              <p:nvPr/>
            </p:nvPicPr>
            <p:blipFill>
              <a:blip r:embed="rId4"/>
              <a:srcRect/>
              <a:stretch>
                <a:fillRect/>
              </a:stretch>
            </p:blipFill>
            <p:spPr bwMode="auto">
              <a:xfrm>
                <a:off x="8485731" y="4541415"/>
                <a:ext cx="261996" cy="23015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 name="Picture 20">
                <a:extLst>
                  <a:ext uri="{FF2B5EF4-FFF2-40B4-BE49-F238E27FC236}">
                    <a16:creationId xmlns:a16="http://schemas.microsoft.com/office/drawing/2014/main" id="{EEEFBF28-21C4-49D2-AB68-4B0712229740}"/>
                  </a:ext>
                </a:extLst>
              </p:cNvPr>
              <p:cNvPicPr>
                <a:picLocks noChangeAspect="1" noChangeArrowheads="1"/>
              </p:cNvPicPr>
              <p:nvPr/>
            </p:nvPicPr>
            <p:blipFill>
              <a:blip r:embed="rId4"/>
              <a:srcRect/>
              <a:stretch>
                <a:fillRect/>
              </a:stretch>
            </p:blipFill>
            <p:spPr bwMode="auto">
              <a:xfrm>
                <a:off x="8407925" y="4768398"/>
                <a:ext cx="120677" cy="10634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 name="Picture 6">
                <a:extLst>
                  <a:ext uri="{FF2B5EF4-FFF2-40B4-BE49-F238E27FC236}">
                    <a16:creationId xmlns:a16="http://schemas.microsoft.com/office/drawing/2014/main" id="{BB8EC53B-86A8-4721-BAB4-B84C8DE419C2}"/>
                  </a:ext>
                </a:extLst>
              </p:cNvPr>
              <p:cNvPicPr>
                <a:picLocks noChangeAspect="1" noChangeArrowheads="1"/>
              </p:cNvPicPr>
              <p:nvPr/>
            </p:nvPicPr>
            <p:blipFill>
              <a:blip r:embed="rId5"/>
              <a:srcRect t="77936"/>
              <a:stretch>
                <a:fillRect/>
              </a:stretch>
            </p:blipFill>
            <p:spPr bwMode="auto">
              <a:xfrm>
                <a:off x="7937919" y="4739826"/>
                <a:ext cx="292166" cy="9365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 name="Picture 14">
                <a:extLst>
                  <a:ext uri="{FF2B5EF4-FFF2-40B4-BE49-F238E27FC236}">
                    <a16:creationId xmlns:a16="http://schemas.microsoft.com/office/drawing/2014/main" id="{1DB7B3CC-C7B3-4500-B706-1D5F41ABAEDC}"/>
                  </a:ext>
                </a:extLst>
              </p:cNvPr>
              <p:cNvPicPr>
                <a:picLocks noChangeAspect="1" noChangeArrowheads="1"/>
              </p:cNvPicPr>
              <p:nvPr/>
            </p:nvPicPr>
            <p:blipFill>
              <a:blip r:embed="rId6"/>
              <a:srcRect/>
              <a:stretch>
                <a:fillRect/>
              </a:stretch>
            </p:blipFill>
            <p:spPr bwMode="auto">
              <a:xfrm>
                <a:off x="7050305" y="4801732"/>
                <a:ext cx="146083" cy="15079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 name="Picture 14">
                <a:extLst>
                  <a:ext uri="{FF2B5EF4-FFF2-40B4-BE49-F238E27FC236}">
                    <a16:creationId xmlns:a16="http://schemas.microsoft.com/office/drawing/2014/main" id="{9299104C-7C72-4CAF-B625-4171A207B196}"/>
                  </a:ext>
                </a:extLst>
              </p:cNvPr>
              <p:cNvPicPr>
                <a:picLocks noChangeAspect="1" noChangeArrowheads="1"/>
              </p:cNvPicPr>
              <p:nvPr/>
            </p:nvPicPr>
            <p:blipFill>
              <a:blip r:embed="rId6"/>
              <a:srcRect/>
              <a:stretch>
                <a:fillRect/>
              </a:stretch>
            </p:blipFill>
            <p:spPr bwMode="auto">
              <a:xfrm>
                <a:off x="7707679" y="5331889"/>
                <a:ext cx="298518" cy="31111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0" name="Picture 19">
                <a:extLst>
                  <a:ext uri="{FF2B5EF4-FFF2-40B4-BE49-F238E27FC236}">
                    <a16:creationId xmlns:a16="http://schemas.microsoft.com/office/drawing/2014/main" id="{B02E2513-3FAD-451A-967E-B09F4076480A}"/>
                  </a:ext>
                </a:extLst>
              </p:cNvPr>
              <p:cNvPicPr>
                <a:picLocks noChangeAspect="1" noChangeArrowheads="1"/>
              </p:cNvPicPr>
              <p:nvPr/>
            </p:nvPicPr>
            <p:blipFill>
              <a:blip r:embed="rId7"/>
              <a:srcRect/>
              <a:stretch>
                <a:fillRect/>
              </a:stretch>
            </p:blipFill>
            <p:spPr bwMode="auto">
              <a:xfrm>
                <a:off x="6529487" y="4409668"/>
                <a:ext cx="249294" cy="21904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 name="Picture 10">
                <a:extLst>
                  <a:ext uri="{FF2B5EF4-FFF2-40B4-BE49-F238E27FC236}">
                    <a16:creationId xmlns:a16="http://schemas.microsoft.com/office/drawing/2014/main" id="{3016C017-43EA-4BCE-A646-D1408F0246BF}"/>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 t="1" r="-2" b="27489"/>
              <a:stretch/>
            </p:blipFill>
            <p:spPr bwMode="auto">
              <a:xfrm>
                <a:off x="6120075" y="4290166"/>
                <a:ext cx="206818" cy="212016"/>
              </a:xfrm>
              <a:prstGeom prst="ellipse">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 name="Picture 20">
                <a:extLst>
                  <a:ext uri="{FF2B5EF4-FFF2-40B4-BE49-F238E27FC236}">
                    <a16:creationId xmlns:a16="http://schemas.microsoft.com/office/drawing/2014/main" id="{C87AA8AE-3528-4FAD-8B63-7BD6A3DB926E}"/>
                  </a:ext>
                </a:extLst>
              </p:cNvPr>
              <p:cNvPicPr>
                <a:picLocks noChangeAspect="1" noChangeArrowheads="1"/>
              </p:cNvPicPr>
              <p:nvPr/>
            </p:nvPicPr>
            <p:blipFill>
              <a:blip r:embed="rId4"/>
              <a:srcRect/>
              <a:stretch>
                <a:fillRect/>
              </a:stretch>
            </p:blipFill>
            <p:spPr bwMode="auto">
              <a:xfrm>
                <a:off x="7307539" y="3660464"/>
                <a:ext cx="312808" cy="27460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 name="Picture 2">
                <a:extLst>
                  <a:ext uri="{FF2B5EF4-FFF2-40B4-BE49-F238E27FC236}">
                    <a16:creationId xmlns:a16="http://schemas.microsoft.com/office/drawing/2014/main" id="{E97B2105-D045-4B22-A753-34DBDD5478D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43516" y="3022654"/>
                <a:ext cx="265326" cy="271550"/>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 name="Picture 3">
                <a:extLst>
                  <a:ext uri="{FF2B5EF4-FFF2-40B4-BE49-F238E27FC236}">
                    <a16:creationId xmlns:a16="http://schemas.microsoft.com/office/drawing/2014/main" id="{7F3F689E-7206-47D1-82AE-3E35947DBADB}"/>
                  </a:ext>
                </a:extLst>
              </p:cNvPr>
              <p:cNvPicPr>
                <a:picLocks noChangeAspect="1" noChangeArrowheads="1"/>
              </p:cNvPicPr>
              <p:nvPr/>
            </p:nvPicPr>
            <p:blipFill>
              <a:blip r:embed="rId10"/>
              <a:srcRect t="74275"/>
              <a:stretch>
                <a:fillRect/>
              </a:stretch>
            </p:blipFill>
            <p:spPr bwMode="auto">
              <a:xfrm>
                <a:off x="7109056" y="4312844"/>
                <a:ext cx="261997" cy="9523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 name="Picture 4">
                <a:extLst>
                  <a:ext uri="{FF2B5EF4-FFF2-40B4-BE49-F238E27FC236}">
                    <a16:creationId xmlns:a16="http://schemas.microsoft.com/office/drawing/2014/main" id="{D9085357-385D-4163-90BB-873F1102CDAE}"/>
                  </a:ext>
                </a:extLst>
              </p:cNvPr>
              <p:cNvPicPr>
                <a:picLocks noChangeAspect="1" noChangeArrowheads="1"/>
              </p:cNvPicPr>
              <p:nvPr/>
            </p:nvPicPr>
            <p:blipFill>
              <a:blip r:embed="rId11"/>
              <a:srcRect t="67987"/>
              <a:stretch>
                <a:fillRect/>
              </a:stretch>
            </p:blipFill>
            <p:spPr bwMode="auto">
              <a:xfrm>
                <a:off x="7820417" y="4220781"/>
                <a:ext cx="263585" cy="13650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 name="Picture 5">
                <a:extLst>
                  <a:ext uri="{FF2B5EF4-FFF2-40B4-BE49-F238E27FC236}">
                    <a16:creationId xmlns:a16="http://schemas.microsoft.com/office/drawing/2014/main" id="{977CBF6F-8B25-45C7-9E4C-A1D5C93783F7}"/>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b="28775"/>
              <a:stretch>
                <a:fillRect/>
              </a:stretch>
            </p:blipFill>
            <p:spPr bwMode="auto">
              <a:xfrm>
                <a:off x="6589808" y="4093121"/>
                <a:ext cx="284175" cy="286981"/>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 name="Picture 6">
                <a:extLst>
                  <a:ext uri="{FF2B5EF4-FFF2-40B4-BE49-F238E27FC236}">
                    <a16:creationId xmlns:a16="http://schemas.microsoft.com/office/drawing/2014/main" id="{3D62E16A-5BCD-4CF4-B1F0-EDB7FAF778C3}"/>
                  </a:ext>
                </a:extLst>
              </p:cNvPr>
              <p:cNvPicPr>
                <a:picLocks noChangeAspect="1" noChangeArrowheads="1"/>
              </p:cNvPicPr>
              <p:nvPr/>
            </p:nvPicPr>
            <p:blipFill>
              <a:blip r:embed="rId5"/>
              <a:srcRect t="77936"/>
              <a:stretch>
                <a:fillRect/>
              </a:stretch>
            </p:blipFill>
            <p:spPr bwMode="auto">
              <a:xfrm>
                <a:off x="8063360" y="3628718"/>
                <a:ext cx="258821" cy="8253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 name="Picture 7">
                <a:extLst>
                  <a:ext uri="{FF2B5EF4-FFF2-40B4-BE49-F238E27FC236}">
                    <a16:creationId xmlns:a16="http://schemas.microsoft.com/office/drawing/2014/main" id="{CB9D41A1-D47A-455D-B2E0-1B340A884652}"/>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120613" y="4873056"/>
                <a:ext cx="292505" cy="299368"/>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9" name="Picture 8">
                <a:extLst>
                  <a:ext uri="{FF2B5EF4-FFF2-40B4-BE49-F238E27FC236}">
                    <a16:creationId xmlns:a16="http://schemas.microsoft.com/office/drawing/2014/main" id="{97327732-D09B-4C3B-B031-4EACFB273293}"/>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528897" y="4895084"/>
                <a:ext cx="292505" cy="299368"/>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 name="Picture 9">
                <a:extLst>
                  <a:ext uri="{FF2B5EF4-FFF2-40B4-BE49-F238E27FC236}">
                    <a16:creationId xmlns:a16="http://schemas.microsoft.com/office/drawing/2014/main" id="{0E8EF3D9-2276-4B01-8780-F681AE030E8E}"/>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81132" y="3050121"/>
                <a:ext cx="292505" cy="298706"/>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 name="Picture 5">
                <a:extLst>
                  <a:ext uri="{FF2B5EF4-FFF2-40B4-BE49-F238E27FC236}">
                    <a16:creationId xmlns:a16="http://schemas.microsoft.com/office/drawing/2014/main" id="{826752CD-417F-43F8-B50A-4B693A4C0833}"/>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494504" y="3410425"/>
                <a:ext cx="300832" cy="307209"/>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2" name="Picture 7">
                <a:extLst>
                  <a:ext uri="{FF2B5EF4-FFF2-40B4-BE49-F238E27FC236}">
                    <a16:creationId xmlns:a16="http://schemas.microsoft.com/office/drawing/2014/main" id="{D73F970A-0578-47A2-A1E3-9FA931135019}"/>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955980" y="3734814"/>
                <a:ext cx="411692" cy="421351"/>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 name="Picture 3">
                <a:extLst>
                  <a:ext uri="{FF2B5EF4-FFF2-40B4-BE49-F238E27FC236}">
                    <a16:creationId xmlns:a16="http://schemas.microsoft.com/office/drawing/2014/main" id="{1D4AF4C0-C0B1-4649-B684-902843A5F250}"/>
                  </a:ext>
                </a:extLst>
              </p:cNvPr>
              <p:cNvPicPr>
                <a:picLocks noChangeAspect="1" noChangeArrowheads="1"/>
              </p:cNvPicPr>
              <p:nvPr/>
            </p:nvPicPr>
            <p:blipFill>
              <a:blip r:embed="rId16"/>
              <a:srcRect/>
              <a:stretch>
                <a:fillRect/>
              </a:stretch>
            </p:blipFill>
            <p:spPr bwMode="auto">
              <a:xfrm>
                <a:off x="7309126" y="5608079"/>
                <a:ext cx="346153" cy="18095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 name="Picture 1">
                <a:extLst>
                  <a:ext uri="{FF2B5EF4-FFF2-40B4-BE49-F238E27FC236}">
                    <a16:creationId xmlns:a16="http://schemas.microsoft.com/office/drawing/2014/main" id="{71E1792B-0A0A-48A0-B0E1-496C0E4BB0B4}"/>
                  </a:ext>
                </a:extLst>
              </p:cNvPr>
              <p:cNvPicPr>
                <a:picLocks noChangeAspect="1" noChangeArrowheads="1"/>
              </p:cNvPicPr>
              <p:nvPr/>
            </p:nvPicPr>
            <p:blipFill>
              <a:blip r:embed="rId17"/>
              <a:srcRect/>
              <a:stretch>
                <a:fillRect/>
              </a:stretch>
            </p:blipFill>
            <p:spPr bwMode="auto">
              <a:xfrm>
                <a:off x="8358702" y="4263637"/>
                <a:ext cx="414431" cy="23174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 name="Picture 10">
                <a:extLst>
                  <a:ext uri="{FF2B5EF4-FFF2-40B4-BE49-F238E27FC236}">
                    <a16:creationId xmlns:a16="http://schemas.microsoft.com/office/drawing/2014/main" id="{1AB10660-4B34-4905-91EA-768A14458E89}"/>
                  </a:ext>
                </a:extLst>
              </p:cNvPr>
              <p:cNvPicPr>
                <a:picLocks noChangeAspect="1" noChangeArrowheads="1"/>
              </p:cNvPicPr>
              <p:nvPr/>
            </p:nvPicPr>
            <p:blipFill>
              <a:blip r:embed="rId8"/>
              <a:srcRect/>
              <a:stretch>
                <a:fillRect/>
              </a:stretch>
            </p:blipFill>
            <p:spPr bwMode="auto">
              <a:xfrm>
                <a:off x="8515900" y="5108080"/>
                <a:ext cx="257233" cy="36031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 name="Picture 12" descr="http://www.nzta.govt.nz/resources/traffic-control-devices-manual/sign-specifications/images/r03-14-nolabels.gif">
                <a:extLst>
                  <a:ext uri="{FF2B5EF4-FFF2-40B4-BE49-F238E27FC236}">
                    <a16:creationId xmlns:a16="http://schemas.microsoft.com/office/drawing/2014/main" id="{AA9D245A-63F1-44DC-A439-C00192F49092}"/>
                  </a:ext>
                </a:extLst>
              </p:cNvPr>
              <p:cNvPicPr>
                <a:picLocks noChangeAspect="1" noChangeArrowheads="1"/>
              </p:cNvPicPr>
              <p:nvPr/>
            </p:nvPicPr>
            <p:blipFill>
              <a:blip r:embed="rId18" r:link="rId19" cstate="print">
                <a:extLst>
                  <a:ext uri="{28A0092B-C50C-407E-A947-70E740481C1C}">
                    <a14:useLocalDpi xmlns:a14="http://schemas.microsoft.com/office/drawing/2010/main" val="0"/>
                  </a:ext>
                </a:extLst>
              </a:blip>
              <a:srcRect/>
              <a:stretch>
                <a:fillRect/>
              </a:stretch>
            </p:blipFill>
            <p:spPr bwMode="auto">
              <a:xfrm>
                <a:off x="6664219" y="5176518"/>
                <a:ext cx="249826" cy="255688"/>
              </a:xfrm>
              <a:prstGeom prst="ellipse">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 name="Picture 13">
                <a:extLst>
                  <a:ext uri="{FF2B5EF4-FFF2-40B4-BE49-F238E27FC236}">
                    <a16:creationId xmlns:a16="http://schemas.microsoft.com/office/drawing/2014/main" id="{CBB43C09-A82A-4EE5-8C93-DFD40916F9DC}"/>
                  </a:ext>
                </a:extLst>
              </p:cNvPr>
              <p:cNvPicPr>
                <a:picLocks noChangeAspect="1" noChangeArrowheads="1"/>
              </p:cNvPicPr>
              <p:nvPr/>
            </p:nvPicPr>
            <p:blipFill>
              <a:blip r:embed="rId20"/>
              <a:srcRect/>
              <a:stretch>
                <a:fillRect/>
              </a:stretch>
            </p:blipFill>
            <p:spPr bwMode="auto">
              <a:xfrm>
                <a:off x="7109056" y="3816019"/>
                <a:ext cx="195307" cy="20158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 name="Picture 14">
                <a:extLst>
                  <a:ext uri="{FF2B5EF4-FFF2-40B4-BE49-F238E27FC236}">
                    <a16:creationId xmlns:a16="http://schemas.microsoft.com/office/drawing/2014/main" id="{9D10C97A-9E27-4895-A2E0-8F917CB4273D}"/>
                  </a:ext>
                </a:extLst>
              </p:cNvPr>
              <p:cNvPicPr>
                <a:picLocks noChangeAspect="1" noChangeArrowheads="1"/>
              </p:cNvPicPr>
              <p:nvPr/>
            </p:nvPicPr>
            <p:blipFill>
              <a:blip r:embed="rId21"/>
              <a:srcRect/>
              <a:stretch>
                <a:fillRect/>
              </a:stretch>
            </p:blipFill>
            <p:spPr bwMode="auto">
              <a:xfrm>
                <a:off x="8058596" y="3325545"/>
                <a:ext cx="282639" cy="28888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 name="Picture 15">
                <a:extLst>
                  <a:ext uri="{FF2B5EF4-FFF2-40B4-BE49-F238E27FC236}">
                    <a16:creationId xmlns:a16="http://schemas.microsoft.com/office/drawing/2014/main" id="{BE117E95-55AD-481A-87E3-540A9A5EBBF7}"/>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667466" y="3199474"/>
                <a:ext cx="350017" cy="358229"/>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 name="Picture 11">
                <a:extLst>
                  <a:ext uri="{FF2B5EF4-FFF2-40B4-BE49-F238E27FC236}">
                    <a16:creationId xmlns:a16="http://schemas.microsoft.com/office/drawing/2014/main" id="{D89D1F30-480A-4C83-A662-BF0C9CC8DCFC}"/>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823152" y="4742205"/>
                <a:ext cx="298750" cy="305759"/>
              </a:xfrm>
              <a:prstGeom prst="ellipse">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 name="Picture 6">
                <a:extLst>
                  <a:ext uri="{FF2B5EF4-FFF2-40B4-BE49-F238E27FC236}">
                    <a16:creationId xmlns:a16="http://schemas.microsoft.com/office/drawing/2014/main" id="{E7F71EDB-412B-490A-B86D-4425055DC939}"/>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7893354" y="4857524"/>
                <a:ext cx="303664" cy="310788"/>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2" name="Picture 10">
                <a:extLst>
                  <a:ext uri="{FF2B5EF4-FFF2-40B4-BE49-F238E27FC236}">
                    <a16:creationId xmlns:a16="http://schemas.microsoft.com/office/drawing/2014/main" id="{837AB636-2959-48E8-8149-E7B690D112A2}"/>
                  </a:ext>
                </a:extLst>
              </p:cNvPr>
              <p:cNvPicPr>
                <a:picLocks noChangeAspect="1" noChangeArrowheads="1"/>
              </p:cNvPicPr>
              <p:nvPr/>
            </p:nvPicPr>
            <p:blipFill>
              <a:blip r:embed="rId25"/>
              <a:srcRect/>
              <a:stretch>
                <a:fillRect/>
              </a:stretch>
            </p:blipFill>
            <p:spPr bwMode="auto">
              <a:xfrm>
                <a:off x="7472676" y="4533478"/>
                <a:ext cx="184192" cy="27460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 name="Picture 3" descr="stop on red signal.png">
                <a:extLst>
                  <a:ext uri="{FF2B5EF4-FFF2-40B4-BE49-F238E27FC236}">
                    <a16:creationId xmlns:a16="http://schemas.microsoft.com/office/drawing/2014/main" id="{5395E87F-331F-4C3D-B0AB-4BA7DB40825A}"/>
                  </a:ext>
                </a:extLst>
              </p:cNvPr>
              <p:cNvPicPr>
                <a:picLocks noChangeAspect="1" noChangeArrowheads="1"/>
              </p:cNvPicPr>
              <p:nvPr/>
            </p:nvPicPr>
            <p:blipFill>
              <a:blip r:embed="rId26"/>
              <a:srcRect l="13583" t="24535" r="31226" b="7668"/>
              <a:stretch>
                <a:fillRect/>
              </a:stretch>
            </p:blipFill>
            <p:spPr bwMode="auto">
              <a:xfrm>
                <a:off x="6937567" y="5498555"/>
                <a:ext cx="290579" cy="29047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 name="Picture 12">
                <a:extLst>
                  <a:ext uri="{FF2B5EF4-FFF2-40B4-BE49-F238E27FC236}">
                    <a16:creationId xmlns:a16="http://schemas.microsoft.com/office/drawing/2014/main" id="{1C8CD6FC-CBFB-4A4D-B33F-B4709D5ADB06}"/>
                  </a:ext>
                </a:extLst>
              </p:cNvPr>
              <p:cNvPicPr>
                <a:picLocks noChangeAspect="1" noChangeArrowheads="1"/>
              </p:cNvPicPr>
              <p:nvPr/>
            </p:nvPicPr>
            <p:blipFill>
              <a:blip r:embed="rId27"/>
              <a:srcRect/>
              <a:stretch>
                <a:fillRect/>
              </a:stretch>
            </p:blipFill>
            <p:spPr bwMode="auto">
              <a:xfrm>
                <a:off x="8488907" y="3639829"/>
                <a:ext cx="284226" cy="34285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 name="Picture 13">
                <a:extLst>
                  <a:ext uri="{FF2B5EF4-FFF2-40B4-BE49-F238E27FC236}">
                    <a16:creationId xmlns:a16="http://schemas.microsoft.com/office/drawing/2014/main" id="{5EB3A751-8973-4888-B114-8601D3BC4A5D}"/>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b="30003"/>
              <a:stretch>
                <a:fillRect/>
              </a:stretch>
            </p:blipFill>
            <p:spPr bwMode="auto">
              <a:xfrm>
                <a:off x="5739739" y="4395348"/>
                <a:ext cx="297958" cy="313918"/>
              </a:xfrm>
              <a:prstGeom prst="ellipse">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 name="Picture 14">
                <a:extLst>
                  <a:ext uri="{FF2B5EF4-FFF2-40B4-BE49-F238E27FC236}">
                    <a16:creationId xmlns:a16="http://schemas.microsoft.com/office/drawing/2014/main" id="{CB114E80-6369-4B8D-B9B2-6AFC252FB35A}"/>
                  </a:ext>
                </a:extLst>
              </p:cNvPr>
              <p:cNvPicPr>
                <a:picLocks noChangeAspect="1" noChangeArrowheads="1"/>
              </p:cNvPicPr>
              <p:nvPr/>
            </p:nvPicPr>
            <p:blipFill>
              <a:blip r:embed="rId6"/>
              <a:srcRect/>
              <a:stretch>
                <a:fillRect/>
              </a:stretch>
            </p:blipFill>
            <p:spPr bwMode="auto">
              <a:xfrm>
                <a:off x="6087006" y="5140808"/>
                <a:ext cx="212076" cy="220639"/>
              </a:xfrm>
              <a:prstGeom prst="ellipse">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 name="Picture 15">
                <a:extLst>
                  <a:ext uri="{FF2B5EF4-FFF2-40B4-BE49-F238E27FC236}">
                    <a16:creationId xmlns:a16="http://schemas.microsoft.com/office/drawing/2014/main" id="{4D336655-E63E-4765-8D0A-375DA0F02CB8}"/>
                  </a:ext>
                </a:extLst>
              </p:cNvPr>
              <p:cNvPicPr>
                <a:picLocks noChangeAspect="1" noChangeArrowheads="1"/>
              </p:cNvPicPr>
              <p:nvPr/>
            </p:nvPicPr>
            <p:blipFill>
              <a:blip r:embed="rId29"/>
              <a:srcRect/>
              <a:stretch>
                <a:fillRect/>
              </a:stretch>
            </p:blipFill>
            <p:spPr bwMode="auto">
              <a:xfrm>
                <a:off x="5454506" y="5014429"/>
                <a:ext cx="296930" cy="42222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8" name="Picture 16">
                <a:extLst>
                  <a:ext uri="{FF2B5EF4-FFF2-40B4-BE49-F238E27FC236}">
                    <a16:creationId xmlns:a16="http://schemas.microsoft.com/office/drawing/2014/main" id="{30B721D2-E63F-40A7-8E07-47A3E0BC5E6D}"/>
                  </a:ext>
                </a:extLst>
              </p:cNvPr>
              <p:cNvPicPr>
                <a:picLocks noChangeAspect="1" noChangeArrowheads="1"/>
              </p:cNvPicPr>
              <p:nvPr/>
            </p:nvPicPr>
            <p:blipFill>
              <a:blip r:embed="rId30"/>
              <a:srcRect t="-319" b="26019"/>
              <a:stretch>
                <a:fillRect/>
              </a:stretch>
            </p:blipFill>
            <p:spPr bwMode="auto">
              <a:xfrm>
                <a:off x="8439682" y="2689038"/>
                <a:ext cx="333451" cy="33333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9" name="Picture 17">
                <a:extLst>
                  <a:ext uri="{FF2B5EF4-FFF2-40B4-BE49-F238E27FC236}">
                    <a16:creationId xmlns:a16="http://schemas.microsoft.com/office/drawing/2014/main" id="{A2BE5BD1-E523-48CD-840A-275E0ACF6C06}"/>
                  </a:ext>
                </a:extLst>
              </p:cNvPr>
              <p:cNvPicPr>
                <a:picLocks noChangeAspect="1" noChangeArrowheads="1"/>
              </p:cNvPicPr>
              <p:nvPr/>
            </p:nvPicPr>
            <p:blipFill>
              <a:blip r:embed="rId31"/>
              <a:srcRect/>
              <a:stretch>
                <a:fillRect/>
              </a:stretch>
            </p:blipFill>
            <p:spPr bwMode="auto">
              <a:xfrm>
                <a:off x="5354471" y="4655700"/>
                <a:ext cx="249294" cy="13492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0" name="Picture 18">
                <a:extLst>
                  <a:ext uri="{FF2B5EF4-FFF2-40B4-BE49-F238E27FC236}">
                    <a16:creationId xmlns:a16="http://schemas.microsoft.com/office/drawing/2014/main" id="{3BCC92C0-5DC4-4343-B221-1881FF0C5CFB}"/>
                  </a:ext>
                </a:extLst>
              </p:cNvPr>
              <p:cNvPicPr>
                <a:picLocks noChangeAspect="1" noChangeArrowheads="1"/>
              </p:cNvPicPr>
              <p:nvPr/>
            </p:nvPicPr>
            <p:blipFill>
              <a:blip r:embed="rId32"/>
              <a:srcRect/>
              <a:stretch>
                <a:fillRect/>
              </a:stretch>
            </p:blipFill>
            <p:spPr bwMode="auto">
              <a:xfrm>
                <a:off x="5238557" y="4808081"/>
                <a:ext cx="365208" cy="2000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1" name="Picture 19">
                <a:extLst>
                  <a:ext uri="{FF2B5EF4-FFF2-40B4-BE49-F238E27FC236}">
                    <a16:creationId xmlns:a16="http://schemas.microsoft.com/office/drawing/2014/main" id="{E7BF1EED-4F4F-4E8A-ABD4-4D408CF8D32A}"/>
                  </a:ext>
                </a:extLst>
              </p:cNvPr>
              <p:cNvPicPr>
                <a:picLocks noChangeAspect="1" noChangeArrowheads="1"/>
              </p:cNvPicPr>
              <p:nvPr/>
            </p:nvPicPr>
            <p:blipFill>
              <a:blip r:embed="rId7"/>
              <a:srcRect/>
              <a:stretch>
                <a:fillRect/>
              </a:stretch>
            </p:blipFill>
            <p:spPr bwMode="auto">
              <a:xfrm>
                <a:off x="5767315" y="5444587"/>
                <a:ext cx="158786" cy="14127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2" name="Picture 20">
                <a:extLst>
                  <a:ext uri="{FF2B5EF4-FFF2-40B4-BE49-F238E27FC236}">
                    <a16:creationId xmlns:a16="http://schemas.microsoft.com/office/drawing/2014/main" id="{B55AC962-AB76-4A10-AADB-1D076934D517}"/>
                  </a:ext>
                </a:extLst>
              </p:cNvPr>
              <p:cNvPicPr>
                <a:picLocks noChangeAspect="1" noChangeArrowheads="1"/>
              </p:cNvPicPr>
              <p:nvPr/>
            </p:nvPicPr>
            <p:blipFill>
              <a:blip r:embed="rId4"/>
              <a:srcRect/>
              <a:stretch>
                <a:fillRect/>
              </a:stretch>
            </p:blipFill>
            <p:spPr bwMode="auto">
              <a:xfrm>
                <a:off x="8171335" y="3036656"/>
                <a:ext cx="239766" cy="20952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 name="Picture 21">
                <a:extLst>
                  <a:ext uri="{FF2B5EF4-FFF2-40B4-BE49-F238E27FC236}">
                    <a16:creationId xmlns:a16="http://schemas.microsoft.com/office/drawing/2014/main" id="{6601D8EA-FCF5-4C14-8982-EF350DD1E781}"/>
                  </a:ext>
                </a:extLst>
              </p:cNvPr>
              <p:cNvPicPr>
                <a:picLocks noChangeAspect="1" noChangeArrowheads="1"/>
              </p:cNvPicPr>
              <p:nvPr/>
            </p:nvPicPr>
            <p:blipFill>
              <a:blip r:embed="rId33"/>
              <a:srcRect/>
              <a:stretch>
                <a:fillRect/>
              </a:stretch>
            </p:blipFill>
            <p:spPr bwMode="auto">
              <a:xfrm>
                <a:off x="5238557" y="4474748"/>
                <a:ext cx="411256" cy="16825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 name="Picture 22">
                <a:extLst>
                  <a:ext uri="{FF2B5EF4-FFF2-40B4-BE49-F238E27FC236}">
                    <a16:creationId xmlns:a16="http://schemas.microsoft.com/office/drawing/2014/main" id="{7B0BBF8E-CEC6-49D3-B639-A1585BD987D8}"/>
                  </a:ext>
                </a:extLst>
              </p:cNvPr>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8587401" y="2218544"/>
                <a:ext cx="186236" cy="191028"/>
              </a:xfrm>
              <a:prstGeom prst="ellipse">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 name="Picture 5">
                <a:extLst>
                  <a:ext uri="{FF2B5EF4-FFF2-40B4-BE49-F238E27FC236}">
                    <a16:creationId xmlns:a16="http://schemas.microsoft.com/office/drawing/2014/main" id="{0D56B205-222A-4B75-9D14-019963C744AA}"/>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779885" y="5132372"/>
                <a:ext cx="300832" cy="307209"/>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 name="Picture 5">
                <a:extLst>
                  <a:ext uri="{FF2B5EF4-FFF2-40B4-BE49-F238E27FC236}">
                    <a16:creationId xmlns:a16="http://schemas.microsoft.com/office/drawing/2014/main" id="{8827E187-56C1-4348-85B3-ECCFD6E16CC8}"/>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144964" y="4815107"/>
                <a:ext cx="196652" cy="200820"/>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 name="Picture 17">
                <a:extLst>
                  <a:ext uri="{FF2B5EF4-FFF2-40B4-BE49-F238E27FC236}">
                    <a16:creationId xmlns:a16="http://schemas.microsoft.com/office/drawing/2014/main" id="{25491A0B-1150-4363-AA61-4EFB88E8C4F1}"/>
                  </a:ext>
                </a:extLst>
              </p:cNvPr>
              <p:cNvPicPr>
                <a:picLocks noChangeAspect="1" noChangeArrowheads="1"/>
              </p:cNvPicPr>
              <p:nvPr/>
            </p:nvPicPr>
            <p:blipFill>
              <a:blip r:embed="rId31"/>
              <a:srcRect/>
              <a:stretch>
                <a:fillRect/>
              </a:stretch>
            </p:blipFill>
            <p:spPr bwMode="auto">
              <a:xfrm>
                <a:off x="7706091" y="5655698"/>
                <a:ext cx="249295" cy="13333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 name="Picture 3">
                <a:extLst>
                  <a:ext uri="{FF2B5EF4-FFF2-40B4-BE49-F238E27FC236}">
                    <a16:creationId xmlns:a16="http://schemas.microsoft.com/office/drawing/2014/main" id="{561D9298-ED5D-4AF6-BD72-F985305B1BEE}"/>
                  </a:ext>
                </a:extLst>
              </p:cNvPr>
              <p:cNvPicPr>
                <a:picLocks noChangeAspect="1" noChangeArrowheads="1"/>
              </p:cNvPicPr>
              <p:nvPr/>
            </p:nvPicPr>
            <p:blipFill>
              <a:blip r:embed="rId10"/>
              <a:srcRect t="74275"/>
              <a:stretch>
                <a:fillRect/>
              </a:stretch>
            </p:blipFill>
            <p:spPr bwMode="auto">
              <a:xfrm>
                <a:off x="6154752" y="4804906"/>
                <a:ext cx="293754" cy="10634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 name="Picture 5">
                <a:extLst>
                  <a:ext uri="{FF2B5EF4-FFF2-40B4-BE49-F238E27FC236}">
                    <a16:creationId xmlns:a16="http://schemas.microsoft.com/office/drawing/2014/main" id="{175DB14E-9D88-42CE-95FA-6379F7A3CFAC}"/>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72805" y="5482560"/>
                <a:ext cx="300832" cy="307209"/>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 name="Picture 18">
                <a:extLst>
                  <a:ext uri="{FF2B5EF4-FFF2-40B4-BE49-F238E27FC236}">
                    <a16:creationId xmlns:a16="http://schemas.microsoft.com/office/drawing/2014/main" id="{02E6B456-40D5-49AF-96D6-C4DCC5441C6A}"/>
                  </a:ext>
                </a:extLst>
              </p:cNvPr>
              <p:cNvPicPr>
                <a:picLocks noChangeAspect="1" noChangeArrowheads="1"/>
              </p:cNvPicPr>
              <p:nvPr/>
            </p:nvPicPr>
            <p:blipFill>
              <a:blip r:embed="rId32"/>
              <a:srcRect/>
              <a:stretch>
                <a:fillRect/>
              </a:stretch>
            </p:blipFill>
            <p:spPr bwMode="auto">
              <a:xfrm>
                <a:off x="5649813" y="5590618"/>
                <a:ext cx="365208" cy="19841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 name="Picture 7">
                <a:extLst>
                  <a:ext uri="{FF2B5EF4-FFF2-40B4-BE49-F238E27FC236}">
                    <a16:creationId xmlns:a16="http://schemas.microsoft.com/office/drawing/2014/main" id="{0892DAF9-12A8-49DC-962F-901ABAE82DC6}"/>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937312" y="4645372"/>
                <a:ext cx="250216" cy="256087"/>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 name="Picture 21">
                <a:extLst>
                  <a:ext uri="{FF2B5EF4-FFF2-40B4-BE49-F238E27FC236}">
                    <a16:creationId xmlns:a16="http://schemas.microsoft.com/office/drawing/2014/main" id="{0FF9FD2E-E319-4598-81AE-3542316D92BD}"/>
                  </a:ext>
                </a:extLst>
              </p:cNvPr>
              <p:cNvPicPr>
                <a:picLocks noChangeAspect="1" noChangeArrowheads="1"/>
              </p:cNvPicPr>
              <p:nvPr/>
            </p:nvPicPr>
            <p:blipFill>
              <a:blip r:embed="rId33"/>
              <a:srcRect/>
              <a:stretch>
                <a:fillRect/>
              </a:stretch>
            </p:blipFill>
            <p:spPr bwMode="auto">
              <a:xfrm>
                <a:off x="7131286" y="4422367"/>
                <a:ext cx="311221" cy="12857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3" name="Picture 3">
                <a:extLst>
                  <a:ext uri="{FF2B5EF4-FFF2-40B4-BE49-F238E27FC236}">
                    <a16:creationId xmlns:a16="http://schemas.microsoft.com/office/drawing/2014/main" id="{0225EA61-E17F-43E7-945A-6339575294E8}"/>
                  </a:ext>
                </a:extLst>
              </p:cNvPr>
              <p:cNvPicPr>
                <a:picLocks noChangeAspect="1" noChangeArrowheads="1"/>
              </p:cNvPicPr>
              <p:nvPr/>
            </p:nvPicPr>
            <p:blipFill>
              <a:blip r:embed="rId16"/>
              <a:srcRect/>
              <a:stretch>
                <a:fillRect/>
              </a:stretch>
            </p:blipFill>
            <p:spPr bwMode="auto">
              <a:xfrm>
                <a:off x="4822538" y="4552525"/>
                <a:ext cx="346153" cy="18095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 name="Picture 18">
                <a:extLst>
                  <a:ext uri="{FF2B5EF4-FFF2-40B4-BE49-F238E27FC236}">
                    <a16:creationId xmlns:a16="http://schemas.microsoft.com/office/drawing/2014/main" id="{45FC4E0B-9A7E-4840-8125-FA40DF42DD75}"/>
                  </a:ext>
                </a:extLst>
              </p:cNvPr>
              <p:cNvPicPr>
                <a:picLocks noChangeAspect="1" noChangeArrowheads="1"/>
              </p:cNvPicPr>
              <p:nvPr/>
            </p:nvPicPr>
            <p:blipFill>
              <a:blip r:embed="rId32"/>
              <a:srcRect/>
              <a:stretch>
                <a:fillRect/>
              </a:stretch>
            </p:blipFill>
            <p:spPr bwMode="auto">
              <a:xfrm>
                <a:off x="5937215" y="4931890"/>
                <a:ext cx="365208" cy="2000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 name="Picture 7">
                <a:extLst>
                  <a:ext uri="{FF2B5EF4-FFF2-40B4-BE49-F238E27FC236}">
                    <a16:creationId xmlns:a16="http://schemas.microsoft.com/office/drawing/2014/main" id="{CDC1407E-F4FC-4E80-9683-2EFCCCB55F5D}"/>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823152" y="5368418"/>
                <a:ext cx="411692" cy="421351"/>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 name="Picture 8">
                <a:extLst>
                  <a:ext uri="{FF2B5EF4-FFF2-40B4-BE49-F238E27FC236}">
                    <a16:creationId xmlns:a16="http://schemas.microsoft.com/office/drawing/2014/main" id="{8CC05D4A-476E-40AD-923C-2CA2F79D6335}"/>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953506" y="5490401"/>
                <a:ext cx="292505" cy="299368"/>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 name="Picture 3">
                <a:extLst>
                  <a:ext uri="{FF2B5EF4-FFF2-40B4-BE49-F238E27FC236}">
                    <a16:creationId xmlns:a16="http://schemas.microsoft.com/office/drawing/2014/main" id="{01832116-E9D3-4376-BBE6-2EDF02919ED0}"/>
                  </a:ext>
                </a:extLst>
              </p:cNvPr>
              <p:cNvPicPr>
                <a:picLocks noChangeAspect="1" noChangeArrowheads="1"/>
              </p:cNvPicPr>
              <p:nvPr/>
            </p:nvPicPr>
            <p:blipFill>
              <a:blip r:embed="rId10"/>
              <a:srcRect t="74275"/>
              <a:stretch>
                <a:fillRect/>
              </a:stretch>
            </p:blipFill>
            <p:spPr bwMode="auto">
              <a:xfrm>
                <a:off x="6943918" y="5319191"/>
                <a:ext cx="292166" cy="10634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 name="Picture 15">
                <a:extLst>
                  <a:ext uri="{FF2B5EF4-FFF2-40B4-BE49-F238E27FC236}">
                    <a16:creationId xmlns:a16="http://schemas.microsoft.com/office/drawing/2014/main" id="{1B2225DF-124F-4744-BC6B-36BB20D969AF}"/>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637773" y="4536856"/>
                <a:ext cx="350017" cy="358229"/>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 name="Picture 3">
                <a:extLst>
                  <a:ext uri="{FF2B5EF4-FFF2-40B4-BE49-F238E27FC236}">
                    <a16:creationId xmlns:a16="http://schemas.microsoft.com/office/drawing/2014/main" id="{59977FBE-7546-4F05-81B1-83B7467ADAB3}"/>
                  </a:ext>
                </a:extLst>
              </p:cNvPr>
              <p:cNvPicPr>
                <a:picLocks noChangeAspect="1" noChangeArrowheads="1"/>
              </p:cNvPicPr>
              <p:nvPr/>
            </p:nvPicPr>
            <p:blipFill>
              <a:blip r:embed="rId10"/>
              <a:srcRect t="74275"/>
              <a:stretch>
                <a:fillRect/>
              </a:stretch>
            </p:blipFill>
            <p:spPr bwMode="auto">
              <a:xfrm>
                <a:off x="5273490" y="5454110"/>
                <a:ext cx="292166" cy="10634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 name="Picture 4">
                <a:extLst>
                  <a:ext uri="{FF2B5EF4-FFF2-40B4-BE49-F238E27FC236}">
                    <a16:creationId xmlns:a16="http://schemas.microsoft.com/office/drawing/2014/main" id="{4DBED141-ECE0-4400-B12C-7F300C4FA55B}"/>
                  </a:ext>
                </a:extLst>
              </p:cNvPr>
              <p:cNvPicPr>
                <a:picLocks noChangeAspect="1" noChangeArrowheads="1"/>
              </p:cNvPicPr>
              <p:nvPr/>
            </p:nvPicPr>
            <p:blipFill>
              <a:blip r:embed="rId11"/>
              <a:srcRect t="67987"/>
              <a:stretch>
                <a:fillRect/>
              </a:stretch>
            </p:blipFill>
            <p:spPr bwMode="auto">
              <a:xfrm>
                <a:off x="7024900" y="4649351"/>
                <a:ext cx="261996" cy="13650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 name="Picture 3">
                <a:extLst>
                  <a:ext uri="{FF2B5EF4-FFF2-40B4-BE49-F238E27FC236}">
                    <a16:creationId xmlns:a16="http://schemas.microsoft.com/office/drawing/2014/main" id="{2CF5EF9A-BA05-4971-939D-0E5F31826009}"/>
                  </a:ext>
                </a:extLst>
              </p:cNvPr>
              <p:cNvPicPr>
                <a:picLocks noChangeAspect="1" noChangeArrowheads="1"/>
              </p:cNvPicPr>
              <p:nvPr/>
            </p:nvPicPr>
            <p:blipFill>
              <a:blip r:embed="rId10"/>
              <a:srcRect t="74275"/>
              <a:stretch>
                <a:fillRect/>
              </a:stretch>
            </p:blipFill>
            <p:spPr bwMode="auto">
              <a:xfrm>
                <a:off x="6337356" y="4285859"/>
                <a:ext cx="292166" cy="10634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 name="Picture 6">
                <a:extLst>
                  <a:ext uri="{FF2B5EF4-FFF2-40B4-BE49-F238E27FC236}">
                    <a16:creationId xmlns:a16="http://schemas.microsoft.com/office/drawing/2014/main" id="{F3A2AF5D-9477-4776-B2D3-EA9377B6C8B2}"/>
                  </a:ext>
                </a:extLst>
              </p:cNvPr>
              <p:cNvPicPr>
                <a:picLocks noChangeAspect="1" noChangeArrowheads="1"/>
              </p:cNvPicPr>
              <p:nvPr/>
            </p:nvPicPr>
            <p:blipFill>
              <a:blip r:embed="rId5"/>
              <a:srcRect t="77936"/>
              <a:stretch>
                <a:fillRect/>
              </a:stretch>
            </p:blipFill>
            <p:spPr bwMode="auto">
              <a:xfrm>
                <a:off x="7061420" y="4554113"/>
                <a:ext cx="292166" cy="936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 name="Picture 3">
                <a:extLst>
                  <a:ext uri="{FF2B5EF4-FFF2-40B4-BE49-F238E27FC236}">
                    <a16:creationId xmlns:a16="http://schemas.microsoft.com/office/drawing/2014/main" id="{4735C084-539B-485D-851A-AFF57C8D51B7}"/>
                  </a:ext>
                </a:extLst>
              </p:cNvPr>
              <p:cNvPicPr>
                <a:picLocks noChangeAspect="1" noChangeArrowheads="1"/>
              </p:cNvPicPr>
              <p:nvPr/>
            </p:nvPicPr>
            <p:blipFill>
              <a:blip r:embed="rId10"/>
              <a:srcRect t="74275"/>
              <a:stretch>
                <a:fillRect/>
              </a:stretch>
            </p:blipFill>
            <p:spPr bwMode="auto">
              <a:xfrm>
                <a:off x="8480967" y="4141416"/>
                <a:ext cx="292166" cy="10634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4" name="Picture 11">
                <a:extLst>
                  <a:ext uri="{FF2B5EF4-FFF2-40B4-BE49-F238E27FC236}">
                    <a16:creationId xmlns:a16="http://schemas.microsoft.com/office/drawing/2014/main" id="{01A49C4D-5929-431A-A52D-01E7934AC9B1}"/>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821863" y="4918163"/>
                <a:ext cx="298750" cy="305759"/>
              </a:xfrm>
              <a:prstGeom prst="ellipse">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 name="Picture 15">
                <a:extLst>
                  <a:ext uri="{FF2B5EF4-FFF2-40B4-BE49-F238E27FC236}">
                    <a16:creationId xmlns:a16="http://schemas.microsoft.com/office/drawing/2014/main" id="{B23CE270-A63E-408D-9720-962B43D25C1E}"/>
                  </a:ext>
                </a:extLst>
              </p:cNvPr>
              <p:cNvPicPr>
                <a:picLocks noChangeAspect="1" noChangeArrowheads="1"/>
              </p:cNvPicPr>
              <p:nvPr/>
            </p:nvPicPr>
            <p:blipFill>
              <a:blip r:embed="rId29"/>
              <a:srcRect/>
              <a:stretch>
                <a:fillRect/>
              </a:stretch>
            </p:blipFill>
            <p:spPr bwMode="auto">
              <a:xfrm>
                <a:off x="6940743" y="4241415"/>
                <a:ext cx="168313" cy="23809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 name="Picture 3">
                <a:extLst>
                  <a:ext uri="{FF2B5EF4-FFF2-40B4-BE49-F238E27FC236}">
                    <a16:creationId xmlns:a16="http://schemas.microsoft.com/office/drawing/2014/main" id="{31D35127-317F-4177-AF19-358FF4ACB60E}"/>
                  </a:ext>
                </a:extLst>
              </p:cNvPr>
              <p:cNvPicPr>
                <a:picLocks noChangeAspect="1" noChangeArrowheads="1"/>
              </p:cNvPicPr>
              <p:nvPr/>
            </p:nvPicPr>
            <p:blipFill>
              <a:blip r:embed="rId16"/>
              <a:srcRect/>
              <a:stretch>
                <a:fillRect/>
              </a:stretch>
            </p:blipFill>
            <p:spPr bwMode="auto">
              <a:xfrm>
                <a:off x="5287781" y="5608079"/>
                <a:ext cx="346153" cy="18095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7" name="Picture 3">
                <a:extLst>
                  <a:ext uri="{FF2B5EF4-FFF2-40B4-BE49-F238E27FC236}">
                    <a16:creationId xmlns:a16="http://schemas.microsoft.com/office/drawing/2014/main" id="{CFA24474-6760-4929-A249-86EF0CF38EFB}"/>
                  </a:ext>
                </a:extLst>
              </p:cNvPr>
              <p:cNvPicPr>
                <a:picLocks noChangeAspect="1" noChangeArrowheads="1"/>
              </p:cNvPicPr>
              <p:nvPr/>
            </p:nvPicPr>
            <p:blipFill>
              <a:blip r:embed="rId16"/>
              <a:srcRect/>
              <a:stretch>
                <a:fillRect/>
              </a:stretch>
            </p:blipFill>
            <p:spPr bwMode="auto">
              <a:xfrm>
                <a:off x="7582238" y="4004908"/>
                <a:ext cx="346153" cy="18095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 name="Picture 20">
                <a:extLst>
                  <a:ext uri="{FF2B5EF4-FFF2-40B4-BE49-F238E27FC236}">
                    <a16:creationId xmlns:a16="http://schemas.microsoft.com/office/drawing/2014/main" id="{19DFD853-E2B5-45E5-832B-F34884F673BD}"/>
                  </a:ext>
                </a:extLst>
              </p:cNvPr>
              <p:cNvPicPr>
                <a:picLocks noChangeAspect="1" noChangeArrowheads="1"/>
              </p:cNvPicPr>
              <p:nvPr/>
            </p:nvPicPr>
            <p:blipFill>
              <a:blip r:embed="rId4"/>
              <a:srcRect/>
              <a:stretch>
                <a:fillRect/>
              </a:stretch>
            </p:blipFill>
            <p:spPr bwMode="auto">
              <a:xfrm>
                <a:off x="7421865" y="4981096"/>
                <a:ext cx="215949" cy="19047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 name="Picture 20">
                <a:extLst>
                  <a:ext uri="{FF2B5EF4-FFF2-40B4-BE49-F238E27FC236}">
                    <a16:creationId xmlns:a16="http://schemas.microsoft.com/office/drawing/2014/main" id="{EA438239-C363-4470-8213-DD145B70AADE}"/>
                  </a:ext>
                </a:extLst>
              </p:cNvPr>
              <p:cNvPicPr>
                <a:picLocks noChangeAspect="1" noChangeArrowheads="1"/>
              </p:cNvPicPr>
              <p:nvPr/>
            </p:nvPicPr>
            <p:blipFill>
              <a:blip r:embed="rId4"/>
              <a:srcRect/>
              <a:stretch>
                <a:fillRect/>
              </a:stretch>
            </p:blipFill>
            <p:spPr bwMode="auto">
              <a:xfrm>
                <a:off x="5130034" y="5026004"/>
                <a:ext cx="313732" cy="274453"/>
              </a:xfrm>
              <a:prstGeom prst="ellipse">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0" name="Picture 19">
                <a:extLst>
                  <a:ext uri="{FF2B5EF4-FFF2-40B4-BE49-F238E27FC236}">
                    <a16:creationId xmlns:a16="http://schemas.microsoft.com/office/drawing/2014/main" id="{98C922CD-3935-4DBF-8D7D-F97FD6580979}"/>
                  </a:ext>
                </a:extLst>
              </p:cNvPr>
              <p:cNvPicPr>
                <a:picLocks noChangeAspect="1" noChangeArrowheads="1"/>
              </p:cNvPicPr>
              <p:nvPr/>
            </p:nvPicPr>
            <p:blipFill>
              <a:blip r:embed="rId7"/>
              <a:srcRect/>
              <a:stretch>
                <a:fillRect/>
              </a:stretch>
            </p:blipFill>
            <p:spPr bwMode="auto">
              <a:xfrm>
                <a:off x="8527015" y="3389036"/>
                <a:ext cx="246118" cy="21745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1" name="Picture 19">
                <a:extLst>
                  <a:ext uri="{FF2B5EF4-FFF2-40B4-BE49-F238E27FC236}">
                    <a16:creationId xmlns:a16="http://schemas.microsoft.com/office/drawing/2014/main" id="{D12E07EF-6E2A-4303-A44B-B85B88CB1AAF}"/>
                  </a:ext>
                </a:extLst>
              </p:cNvPr>
              <p:cNvPicPr>
                <a:picLocks noChangeAspect="1" noChangeArrowheads="1"/>
              </p:cNvPicPr>
              <p:nvPr/>
            </p:nvPicPr>
            <p:blipFill>
              <a:blip r:embed="rId7"/>
              <a:srcRect/>
              <a:stretch>
                <a:fillRect/>
              </a:stretch>
            </p:blipFill>
            <p:spPr bwMode="auto">
              <a:xfrm>
                <a:off x="7574299" y="4201733"/>
                <a:ext cx="247706" cy="21745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2" name="Picture 5">
                <a:extLst>
                  <a:ext uri="{FF2B5EF4-FFF2-40B4-BE49-F238E27FC236}">
                    <a16:creationId xmlns:a16="http://schemas.microsoft.com/office/drawing/2014/main" id="{EA1A10A2-1920-4A8E-A22B-FAEF14E4ABBA}"/>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b="28775"/>
              <a:stretch>
                <a:fillRect/>
              </a:stretch>
            </p:blipFill>
            <p:spPr bwMode="auto">
              <a:xfrm>
                <a:off x="7997484" y="5203419"/>
                <a:ext cx="284175" cy="286981"/>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3" name="Picture 6">
                <a:extLst>
                  <a:ext uri="{FF2B5EF4-FFF2-40B4-BE49-F238E27FC236}">
                    <a16:creationId xmlns:a16="http://schemas.microsoft.com/office/drawing/2014/main" id="{404854D9-8E5E-4D6C-B265-31D988253744}"/>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396329" y="5159523"/>
                <a:ext cx="261062" cy="267186"/>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4" name="Picture 13">
                <a:extLst>
                  <a:ext uri="{FF2B5EF4-FFF2-40B4-BE49-F238E27FC236}">
                    <a16:creationId xmlns:a16="http://schemas.microsoft.com/office/drawing/2014/main" id="{275E3A6F-751C-4053-A9BA-4BA9CD66B163}"/>
                  </a:ext>
                </a:extLst>
              </p:cNvPr>
              <p:cNvPicPr>
                <a:picLocks noChangeAspect="1" noChangeArrowheads="1"/>
              </p:cNvPicPr>
              <p:nvPr/>
            </p:nvPicPr>
            <p:blipFill>
              <a:blip r:embed="rId28"/>
              <a:srcRect b="30003"/>
              <a:stretch>
                <a:fillRect/>
              </a:stretch>
            </p:blipFill>
            <p:spPr bwMode="auto">
              <a:xfrm>
                <a:off x="6337356" y="5476333"/>
                <a:ext cx="298518" cy="31269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 name="Picture 19">
                <a:extLst>
                  <a:ext uri="{FF2B5EF4-FFF2-40B4-BE49-F238E27FC236}">
                    <a16:creationId xmlns:a16="http://schemas.microsoft.com/office/drawing/2014/main" id="{071AC1E0-E8C3-43F0-9D70-53DA3E4D4444}"/>
                  </a:ext>
                </a:extLst>
              </p:cNvPr>
              <p:cNvPicPr>
                <a:picLocks noChangeAspect="1" noChangeArrowheads="1"/>
              </p:cNvPicPr>
              <p:nvPr/>
            </p:nvPicPr>
            <p:blipFill>
              <a:blip r:embed="rId7"/>
              <a:srcRect/>
              <a:stretch>
                <a:fillRect/>
              </a:stretch>
            </p:blipFill>
            <p:spPr bwMode="auto">
              <a:xfrm>
                <a:off x="6645401" y="5544587"/>
                <a:ext cx="279463" cy="24444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 name="Picture 12">
                <a:extLst>
                  <a:ext uri="{FF2B5EF4-FFF2-40B4-BE49-F238E27FC236}">
                    <a16:creationId xmlns:a16="http://schemas.microsoft.com/office/drawing/2014/main" id="{0C8D5AA5-E3FE-4357-AAF3-2E939C24660D}"/>
                  </a:ext>
                </a:extLst>
              </p:cNvPr>
              <p:cNvPicPr>
                <a:picLocks noChangeAspect="1" noChangeArrowheads="1"/>
              </p:cNvPicPr>
              <p:nvPr/>
            </p:nvPicPr>
            <p:blipFill>
              <a:blip r:embed="rId27"/>
              <a:srcRect/>
              <a:stretch>
                <a:fillRect/>
              </a:stretch>
            </p:blipFill>
            <p:spPr bwMode="auto">
              <a:xfrm>
                <a:off x="7917277" y="4379510"/>
                <a:ext cx="285815" cy="34444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 name="Picture 11">
                <a:extLst>
                  <a:ext uri="{FF2B5EF4-FFF2-40B4-BE49-F238E27FC236}">
                    <a16:creationId xmlns:a16="http://schemas.microsoft.com/office/drawing/2014/main" id="{EB5F6E99-F339-46E2-AC5F-06241E3E78A0}"/>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8105266" y="2684599"/>
                <a:ext cx="298750" cy="305759"/>
              </a:xfrm>
              <a:prstGeom prst="ellipse">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 name="Picture 10">
                <a:extLst>
                  <a:ext uri="{FF2B5EF4-FFF2-40B4-BE49-F238E27FC236}">
                    <a16:creationId xmlns:a16="http://schemas.microsoft.com/office/drawing/2014/main" id="{856D4471-C0A7-41A8-933B-7EA498163839}"/>
                  </a:ext>
                </a:extLst>
              </p:cNvPr>
              <p:cNvPicPr>
                <a:picLocks noChangeAspect="1" noChangeArrowheads="1"/>
              </p:cNvPicPr>
              <p:nvPr/>
            </p:nvPicPr>
            <p:blipFill>
              <a:blip r:embed="rId25"/>
              <a:srcRect/>
              <a:stretch>
                <a:fillRect/>
              </a:stretch>
            </p:blipFill>
            <p:spPr bwMode="auto">
              <a:xfrm>
                <a:off x="8226909" y="4511256"/>
                <a:ext cx="184192" cy="27460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9" name="Picture 10">
                <a:extLst>
                  <a:ext uri="{FF2B5EF4-FFF2-40B4-BE49-F238E27FC236}">
                    <a16:creationId xmlns:a16="http://schemas.microsoft.com/office/drawing/2014/main" id="{91D33671-6DE2-4CB9-A7DF-F4262715D542}"/>
                  </a:ext>
                </a:extLst>
              </p:cNvPr>
              <p:cNvPicPr>
                <a:picLocks noChangeAspect="1" noChangeArrowheads="1"/>
              </p:cNvPicPr>
              <p:nvPr/>
            </p:nvPicPr>
            <p:blipFill>
              <a:blip r:embed="rId25"/>
              <a:srcRect/>
              <a:stretch>
                <a:fillRect/>
              </a:stretch>
            </p:blipFill>
            <p:spPr bwMode="auto">
              <a:xfrm>
                <a:off x="7371053" y="3946177"/>
                <a:ext cx="184192" cy="27460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0" name="Picture 10">
                <a:extLst>
                  <a:ext uri="{FF2B5EF4-FFF2-40B4-BE49-F238E27FC236}">
                    <a16:creationId xmlns:a16="http://schemas.microsoft.com/office/drawing/2014/main" id="{589F46AC-E30B-4A9B-AF63-AA2B912889CC}"/>
                  </a:ext>
                </a:extLst>
              </p:cNvPr>
              <p:cNvPicPr>
                <a:picLocks noChangeAspect="1" noChangeArrowheads="1"/>
              </p:cNvPicPr>
              <p:nvPr/>
            </p:nvPicPr>
            <p:blipFill>
              <a:blip r:embed="rId25"/>
              <a:srcRect/>
              <a:stretch>
                <a:fillRect/>
              </a:stretch>
            </p:blipFill>
            <p:spPr bwMode="auto">
              <a:xfrm>
                <a:off x="4822538" y="5073159"/>
                <a:ext cx="184192" cy="27460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1" name="Picture 10">
                <a:extLst>
                  <a:ext uri="{FF2B5EF4-FFF2-40B4-BE49-F238E27FC236}">
                    <a16:creationId xmlns:a16="http://schemas.microsoft.com/office/drawing/2014/main" id="{D897D19A-4FDE-49CB-9435-46FA20B3A889}"/>
                  </a:ext>
                </a:extLst>
              </p:cNvPr>
              <p:cNvPicPr>
                <a:picLocks noChangeAspect="1" noChangeArrowheads="1"/>
              </p:cNvPicPr>
              <p:nvPr/>
            </p:nvPicPr>
            <p:blipFill>
              <a:blip r:embed="rId8"/>
              <a:srcRect/>
              <a:stretch>
                <a:fillRect/>
              </a:stretch>
            </p:blipFill>
            <p:spPr bwMode="auto">
              <a:xfrm>
                <a:off x="8355526" y="3300148"/>
                <a:ext cx="155610" cy="21904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2" name="Picture 10">
                <a:extLst>
                  <a:ext uri="{FF2B5EF4-FFF2-40B4-BE49-F238E27FC236}">
                    <a16:creationId xmlns:a16="http://schemas.microsoft.com/office/drawing/2014/main" id="{AB097807-792C-4504-9019-C794E1177566}"/>
                  </a:ext>
                </a:extLst>
              </p:cNvPr>
              <p:cNvPicPr>
                <a:picLocks noChangeAspect="1" noChangeArrowheads="1"/>
              </p:cNvPicPr>
              <p:nvPr/>
            </p:nvPicPr>
            <p:blipFill>
              <a:blip r:embed="rId25"/>
              <a:srcRect/>
              <a:stretch>
                <a:fillRect/>
              </a:stretch>
            </p:blipFill>
            <p:spPr bwMode="auto">
              <a:xfrm>
                <a:off x="8311066" y="2411261"/>
                <a:ext cx="184192" cy="27301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3" name="Picture 5">
                <a:extLst>
                  <a:ext uri="{FF2B5EF4-FFF2-40B4-BE49-F238E27FC236}">
                    <a16:creationId xmlns:a16="http://schemas.microsoft.com/office/drawing/2014/main" id="{A1A7416A-FA17-457D-93E6-34FAF9406D3B}"/>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816526" y="3935587"/>
                <a:ext cx="300832" cy="307209"/>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4" name="Picture 5">
                <a:extLst>
                  <a:ext uri="{FF2B5EF4-FFF2-40B4-BE49-F238E27FC236}">
                    <a16:creationId xmlns:a16="http://schemas.microsoft.com/office/drawing/2014/main" id="{3992CC9E-426F-4108-90C9-FF987A27151B}"/>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324379" y="4519593"/>
                <a:ext cx="300832" cy="307209"/>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 name="Picture 15">
                <a:extLst>
                  <a:ext uri="{FF2B5EF4-FFF2-40B4-BE49-F238E27FC236}">
                    <a16:creationId xmlns:a16="http://schemas.microsoft.com/office/drawing/2014/main" id="{9A2829CB-9BAE-4EDC-A8CB-A5761B3CCAE9}"/>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8503827" y="1782463"/>
                <a:ext cx="278223" cy="284751"/>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 name="Picture 5">
                <a:extLst>
                  <a:ext uri="{FF2B5EF4-FFF2-40B4-BE49-F238E27FC236}">
                    <a16:creationId xmlns:a16="http://schemas.microsoft.com/office/drawing/2014/main" id="{FC00B02B-AFF5-465E-A75E-7CE7707DC5B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b="28775"/>
              <a:stretch>
                <a:fillRect/>
              </a:stretch>
            </p:blipFill>
            <p:spPr bwMode="auto">
              <a:xfrm>
                <a:off x="5098023" y="5301010"/>
                <a:ext cx="197606" cy="199557"/>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7" name="Picture 3" descr="stop on red signal.png">
                <a:extLst>
                  <a:ext uri="{FF2B5EF4-FFF2-40B4-BE49-F238E27FC236}">
                    <a16:creationId xmlns:a16="http://schemas.microsoft.com/office/drawing/2014/main" id="{3638F626-FE04-439E-BA22-305F30A22637}"/>
                  </a:ext>
                </a:extLst>
              </p:cNvPr>
              <p:cNvPicPr>
                <a:picLocks noChangeAspect="1" noChangeArrowheads="1"/>
              </p:cNvPicPr>
              <p:nvPr/>
            </p:nvPicPr>
            <p:blipFill>
              <a:blip r:embed="rId35"/>
              <a:srcRect l="13583" t="24535" r="31226" b="7668"/>
              <a:stretch>
                <a:fillRect/>
              </a:stretch>
            </p:blipFill>
            <p:spPr bwMode="auto">
              <a:xfrm>
                <a:off x="7680685" y="4530303"/>
                <a:ext cx="203246" cy="20317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 name="Picture 12" descr="http://www.nzta.govt.nz/resources/traffic-control-devices-manual/sign-specifications/images/r03-14-nolabels.gif">
                <a:extLst>
                  <a:ext uri="{FF2B5EF4-FFF2-40B4-BE49-F238E27FC236}">
                    <a16:creationId xmlns:a16="http://schemas.microsoft.com/office/drawing/2014/main" id="{8B4AC850-9907-4DCA-8AC6-99BBDE8025F1}"/>
                  </a:ext>
                </a:extLst>
              </p:cNvPr>
              <p:cNvPicPr>
                <a:picLocks noChangeAspect="1" noChangeArrowheads="1"/>
              </p:cNvPicPr>
              <p:nvPr/>
            </p:nvPicPr>
            <p:blipFill>
              <a:blip r:embed="rId18" r:link="rId19" cstate="print">
                <a:extLst>
                  <a:ext uri="{28A0092B-C50C-407E-A947-70E740481C1C}">
                    <a14:useLocalDpi xmlns:a14="http://schemas.microsoft.com/office/drawing/2010/main" val="0"/>
                  </a:ext>
                </a:extLst>
              </a:blip>
              <a:srcRect/>
              <a:stretch>
                <a:fillRect/>
              </a:stretch>
            </p:blipFill>
            <p:spPr bwMode="auto">
              <a:xfrm>
                <a:off x="8634525" y="2536371"/>
                <a:ext cx="120466" cy="123294"/>
              </a:xfrm>
              <a:prstGeom prst="ellipse">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9" name="Picture 10">
                <a:extLst>
                  <a:ext uri="{FF2B5EF4-FFF2-40B4-BE49-F238E27FC236}">
                    <a16:creationId xmlns:a16="http://schemas.microsoft.com/office/drawing/2014/main" id="{000BE150-F4ED-4388-8C5A-7C4B56982E2C}"/>
                  </a:ext>
                </a:extLst>
              </p:cNvPr>
              <p:cNvPicPr>
                <a:picLocks noChangeAspect="1" noChangeArrowheads="1"/>
              </p:cNvPicPr>
              <p:nvPr/>
            </p:nvPicPr>
            <p:blipFill>
              <a:blip r:embed="rId25"/>
              <a:srcRect/>
              <a:stretch>
                <a:fillRect/>
              </a:stretch>
            </p:blipFill>
            <p:spPr bwMode="auto">
              <a:xfrm>
                <a:off x="7236085" y="5350937"/>
                <a:ext cx="163550" cy="24126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0" name="Picture 3" descr="stop on red signal.png">
                <a:extLst>
                  <a:ext uri="{FF2B5EF4-FFF2-40B4-BE49-F238E27FC236}">
                    <a16:creationId xmlns:a16="http://schemas.microsoft.com/office/drawing/2014/main" id="{B349B804-D2A1-4129-AD49-85162274A20D}"/>
                  </a:ext>
                </a:extLst>
              </p:cNvPr>
              <p:cNvPicPr>
                <a:picLocks noChangeAspect="1" noChangeArrowheads="1"/>
              </p:cNvPicPr>
              <p:nvPr/>
            </p:nvPicPr>
            <p:blipFill>
              <a:blip r:embed="rId36"/>
              <a:srcRect l="13583" t="24535" r="31226" b="7668"/>
              <a:stretch>
                <a:fillRect/>
              </a:stretch>
            </p:blipFill>
            <p:spPr bwMode="auto">
              <a:xfrm>
                <a:off x="6030899" y="5531889"/>
                <a:ext cx="261996" cy="26190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1" name="Picture 12">
                <a:extLst>
                  <a:ext uri="{FF2B5EF4-FFF2-40B4-BE49-F238E27FC236}">
                    <a16:creationId xmlns:a16="http://schemas.microsoft.com/office/drawing/2014/main" id="{3F4C940C-009A-40C6-BC7A-98BB713FD66C}"/>
                  </a:ext>
                </a:extLst>
              </p:cNvPr>
              <p:cNvPicPr>
                <a:picLocks noChangeAspect="1" noChangeArrowheads="1"/>
              </p:cNvPicPr>
              <p:nvPr/>
            </p:nvPicPr>
            <p:blipFill>
              <a:blip r:embed="rId27"/>
              <a:srcRect/>
              <a:stretch>
                <a:fillRect/>
              </a:stretch>
            </p:blipFill>
            <p:spPr bwMode="auto">
              <a:xfrm>
                <a:off x="5629170" y="4698557"/>
                <a:ext cx="246119" cy="29682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2" name="Picture 17">
                <a:extLst>
                  <a:ext uri="{FF2B5EF4-FFF2-40B4-BE49-F238E27FC236}">
                    <a16:creationId xmlns:a16="http://schemas.microsoft.com/office/drawing/2014/main" id="{786D1C3C-17CF-4C4A-9E21-A0331244E73C}"/>
                  </a:ext>
                </a:extLst>
              </p:cNvPr>
              <p:cNvPicPr>
                <a:picLocks noChangeAspect="1" noChangeArrowheads="1"/>
              </p:cNvPicPr>
              <p:nvPr/>
            </p:nvPicPr>
            <p:blipFill>
              <a:blip r:embed="rId31"/>
              <a:srcRect/>
              <a:stretch>
                <a:fillRect/>
              </a:stretch>
            </p:blipFill>
            <p:spPr bwMode="auto">
              <a:xfrm>
                <a:off x="7601292" y="3857289"/>
                <a:ext cx="249295" cy="13492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3" name="Picture 19">
                <a:extLst>
                  <a:ext uri="{FF2B5EF4-FFF2-40B4-BE49-F238E27FC236}">
                    <a16:creationId xmlns:a16="http://schemas.microsoft.com/office/drawing/2014/main" id="{00E9B847-7F8E-4039-A40C-7DBAE38BE439}"/>
                  </a:ext>
                </a:extLst>
              </p:cNvPr>
              <p:cNvPicPr>
                <a:picLocks noChangeAspect="1" noChangeArrowheads="1"/>
              </p:cNvPicPr>
              <p:nvPr/>
            </p:nvPicPr>
            <p:blipFill>
              <a:blip r:embed="rId7"/>
              <a:srcRect/>
              <a:stretch>
                <a:fillRect/>
              </a:stretch>
            </p:blipFill>
            <p:spPr bwMode="auto">
              <a:xfrm>
                <a:off x="7656868" y="3701734"/>
                <a:ext cx="176252" cy="15396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4" name="Picture 19">
                <a:extLst>
                  <a:ext uri="{FF2B5EF4-FFF2-40B4-BE49-F238E27FC236}">
                    <a16:creationId xmlns:a16="http://schemas.microsoft.com/office/drawing/2014/main" id="{FADBE965-6A2F-492B-A3ED-2E33C554E861}"/>
                  </a:ext>
                </a:extLst>
              </p:cNvPr>
              <p:cNvPicPr>
                <a:picLocks noChangeAspect="1" noChangeArrowheads="1"/>
              </p:cNvPicPr>
              <p:nvPr/>
            </p:nvPicPr>
            <p:blipFill>
              <a:blip r:embed="rId7"/>
              <a:srcRect/>
              <a:stretch>
                <a:fillRect/>
              </a:stretch>
            </p:blipFill>
            <p:spPr bwMode="auto">
              <a:xfrm>
                <a:off x="7442506" y="5371571"/>
                <a:ext cx="246119" cy="21746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5" name="Picture 6">
                <a:extLst>
                  <a:ext uri="{FF2B5EF4-FFF2-40B4-BE49-F238E27FC236}">
                    <a16:creationId xmlns:a16="http://schemas.microsoft.com/office/drawing/2014/main" id="{871D41E2-0E39-4A71-98CD-A4314B2AF705}"/>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8469973" y="4787565"/>
                <a:ext cx="303664" cy="310788"/>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 name="Picture 4">
                <a:extLst>
                  <a:ext uri="{FF2B5EF4-FFF2-40B4-BE49-F238E27FC236}">
                    <a16:creationId xmlns:a16="http://schemas.microsoft.com/office/drawing/2014/main" id="{89B689A6-61AE-4C76-A223-08EC28FE229A}"/>
                  </a:ext>
                </a:extLst>
              </p:cNvPr>
              <p:cNvPicPr>
                <a:picLocks noChangeAspect="1" noChangeArrowheads="1"/>
              </p:cNvPicPr>
              <p:nvPr/>
            </p:nvPicPr>
            <p:blipFill>
              <a:blip r:embed="rId11"/>
              <a:srcRect t="67987"/>
              <a:stretch>
                <a:fillRect/>
              </a:stretch>
            </p:blipFill>
            <p:spPr bwMode="auto">
              <a:xfrm>
                <a:off x="8514312" y="3992210"/>
                <a:ext cx="263585" cy="13650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 name="Picture 12">
                <a:extLst>
                  <a:ext uri="{FF2B5EF4-FFF2-40B4-BE49-F238E27FC236}">
                    <a16:creationId xmlns:a16="http://schemas.microsoft.com/office/drawing/2014/main" id="{1FBD6F1E-4FBC-4E40-91F3-C183F9FD9EDC}"/>
                  </a:ext>
                </a:extLst>
              </p:cNvPr>
              <p:cNvPicPr>
                <a:picLocks noChangeAspect="1" noChangeArrowheads="1"/>
              </p:cNvPicPr>
              <p:nvPr/>
            </p:nvPicPr>
            <p:blipFill>
              <a:blip r:embed="rId27"/>
              <a:srcRect/>
              <a:stretch>
                <a:fillRect/>
              </a:stretch>
            </p:blipFill>
            <p:spPr bwMode="auto">
              <a:xfrm>
                <a:off x="7109056" y="4030305"/>
                <a:ext cx="238179" cy="2873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8" name="Picture 3">
                <a:extLst>
                  <a:ext uri="{FF2B5EF4-FFF2-40B4-BE49-F238E27FC236}">
                    <a16:creationId xmlns:a16="http://schemas.microsoft.com/office/drawing/2014/main" id="{A8AAD74B-9C5A-4893-8D68-A6B2DF415BD1}"/>
                  </a:ext>
                </a:extLst>
              </p:cNvPr>
              <p:cNvPicPr>
                <a:picLocks noChangeAspect="1" noChangeArrowheads="1"/>
              </p:cNvPicPr>
              <p:nvPr/>
            </p:nvPicPr>
            <p:blipFill>
              <a:blip r:embed="rId10"/>
              <a:srcRect t="74275"/>
              <a:stretch>
                <a:fillRect/>
              </a:stretch>
            </p:blipFill>
            <p:spPr bwMode="auto">
              <a:xfrm>
                <a:off x="7564772" y="4419192"/>
                <a:ext cx="292166" cy="10634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9" name="Picture 6">
                <a:extLst>
                  <a:ext uri="{FF2B5EF4-FFF2-40B4-BE49-F238E27FC236}">
                    <a16:creationId xmlns:a16="http://schemas.microsoft.com/office/drawing/2014/main" id="{8658BCF4-24D0-47C9-93B1-98AE9962DDB6}"/>
                  </a:ext>
                </a:extLst>
              </p:cNvPr>
              <p:cNvPicPr>
                <a:picLocks noChangeAspect="1" noChangeArrowheads="1"/>
              </p:cNvPicPr>
              <p:nvPr/>
            </p:nvPicPr>
            <p:blipFill>
              <a:blip r:embed="rId5"/>
              <a:srcRect t="77936"/>
              <a:stretch>
                <a:fillRect/>
              </a:stretch>
            </p:blipFill>
            <p:spPr bwMode="auto">
              <a:xfrm>
                <a:off x="8517488" y="2439832"/>
                <a:ext cx="258821" cy="7936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0" name="Picture 15">
                <a:extLst>
                  <a:ext uri="{FF2B5EF4-FFF2-40B4-BE49-F238E27FC236}">
                    <a16:creationId xmlns:a16="http://schemas.microsoft.com/office/drawing/2014/main" id="{9B203CCF-56D9-4A40-80EE-1251BA464481}"/>
                  </a:ext>
                </a:extLst>
              </p:cNvPr>
              <p:cNvPicPr>
                <a:picLocks noChangeAspect="1" noChangeArrowheads="1"/>
              </p:cNvPicPr>
              <p:nvPr/>
            </p:nvPicPr>
            <p:blipFill>
              <a:blip r:embed="rId29"/>
              <a:srcRect/>
              <a:stretch>
                <a:fillRect/>
              </a:stretch>
            </p:blipFill>
            <p:spPr bwMode="auto">
              <a:xfrm>
                <a:off x="6316714" y="4933477"/>
                <a:ext cx="168313" cy="23968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1" name="Picture 3">
                <a:extLst>
                  <a:ext uri="{FF2B5EF4-FFF2-40B4-BE49-F238E27FC236}">
                    <a16:creationId xmlns:a16="http://schemas.microsoft.com/office/drawing/2014/main" id="{7349FC4B-CB8F-4050-A291-4E800A087F6F}"/>
                  </a:ext>
                </a:extLst>
              </p:cNvPr>
              <p:cNvPicPr>
                <a:picLocks noChangeAspect="1" noChangeArrowheads="1"/>
              </p:cNvPicPr>
              <p:nvPr/>
            </p:nvPicPr>
            <p:blipFill>
              <a:blip r:embed="rId10"/>
              <a:srcRect t="74275"/>
              <a:stretch>
                <a:fillRect/>
              </a:stretch>
            </p:blipFill>
            <p:spPr bwMode="auto">
              <a:xfrm>
                <a:off x="6677158" y="5427127"/>
                <a:ext cx="263585" cy="9523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2" name="Picture 10">
                <a:extLst>
                  <a:ext uri="{FF2B5EF4-FFF2-40B4-BE49-F238E27FC236}">
                    <a16:creationId xmlns:a16="http://schemas.microsoft.com/office/drawing/2014/main" id="{BC230C8C-EC78-4A8C-8126-65935976F274}"/>
                  </a:ext>
                </a:extLst>
              </p:cNvPr>
              <p:cNvPicPr>
                <a:picLocks noChangeAspect="1" noChangeArrowheads="1"/>
              </p:cNvPicPr>
              <p:nvPr/>
            </p:nvPicPr>
            <p:blipFill>
              <a:blip r:embed="rId25"/>
              <a:srcRect/>
              <a:stretch>
                <a:fillRect/>
              </a:stretch>
            </p:blipFill>
            <p:spPr bwMode="auto">
              <a:xfrm>
                <a:off x="8315829" y="4003320"/>
                <a:ext cx="161962" cy="23968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3" name="Picture 21">
                <a:extLst>
                  <a:ext uri="{FF2B5EF4-FFF2-40B4-BE49-F238E27FC236}">
                    <a16:creationId xmlns:a16="http://schemas.microsoft.com/office/drawing/2014/main" id="{AA155E44-C38B-43EE-8396-B428CDB466E0}"/>
                  </a:ext>
                </a:extLst>
              </p:cNvPr>
              <p:cNvPicPr>
                <a:picLocks noChangeAspect="1" noChangeArrowheads="1"/>
              </p:cNvPicPr>
              <p:nvPr/>
            </p:nvPicPr>
            <p:blipFill>
              <a:blip r:embed="rId33"/>
              <a:srcRect/>
              <a:stretch>
                <a:fillRect/>
              </a:stretch>
            </p:blipFill>
            <p:spPr bwMode="auto">
              <a:xfrm>
                <a:off x="8247552" y="3723956"/>
                <a:ext cx="230239" cy="9206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4" name="Picture 11">
                <a:extLst>
                  <a:ext uri="{FF2B5EF4-FFF2-40B4-BE49-F238E27FC236}">
                    <a16:creationId xmlns:a16="http://schemas.microsoft.com/office/drawing/2014/main" id="{42585BB9-67AF-4054-A898-FDD33D0E765F}"/>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8346245" y="3537617"/>
                <a:ext cx="149375" cy="152879"/>
              </a:xfrm>
              <a:prstGeom prst="ellipse">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5" name="Picture 15">
                <a:extLst>
                  <a:ext uri="{FF2B5EF4-FFF2-40B4-BE49-F238E27FC236}">
                    <a16:creationId xmlns:a16="http://schemas.microsoft.com/office/drawing/2014/main" id="{B34A81FE-48BF-49C1-B1E6-8ADC458CBF28}"/>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8333730" y="3823038"/>
                <a:ext cx="148979" cy="152474"/>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 name="Picture 5">
                <a:extLst>
                  <a:ext uri="{FF2B5EF4-FFF2-40B4-BE49-F238E27FC236}">
                    <a16:creationId xmlns:a16="http://schemas.microsoft.com/office/drawing/2014/main" id="{2A1DA326-E872-4C26-A60E-B6B84D5FFA6C}"/>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b="28775"/>
              <a:stretch>
                <a:fillRect/>
              </a:stretch>
            </p:blipFill>
            <p:spPr bwMode="auto">
              <a:xfrm>
                <a:off x="7664972" y="4957766"/>
                <a:ext cx="284175" cy="286981"/>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 name="Picture 12" descr="http://www.nzta.govt.nz/resources/traffic-control-devices-manual/sign-specifications/images/r03-14-nolabels.gif">
                <a:extLst>
                  <a:ext uri="{FF2B5EF4-FFF2-40B4-BE49-F238E27FC236}">
                    <a16:creationId xmlns:a16="http://schemas.microsoft.com/office/drawing/2014/main" id="{A989B9F8-A901-4F30-A470-61D30C0D1CD4}"/>
                  </a:ext>
                </a:extLst>
              </p:cNvPr>
              <p:cNvPicPr>
                <a:picLocks noChangeAspect="1" noChangeArrowheads="1"/>
              </p:cNvPicPr>
              <p:nvPr/>
            </p:nvPicPr>
            <p:blipFill>
              <a:blip r:embed="rId18" r:link="rId19" cstate="print">
                <a:extLst>
                  <a:ext uri="{28A0092B-C50C-407E-A947-70E740481C1C}">
                    <a14:useLocalDpi xmlns:a14="http://schemas.microsoft.com/office/drawing/2010/main" val="0"/>
                  </a:ext>
                </a:extLst>
              </a:blip>
              <a:srcRect/>
              <a:stretch>
                <a:fillRect/>
              </a:stretch>
            </p:blipFill>
            <p:spPr bwMode="auto">
              <a:xfrm rot="5400000">
                <a:off x="6147297" y="4594329"/>
                <a:ext cx="193203" cy="188776"/>
              </a:xfrm>
              <a:prstGeom prst="ellipse">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 name="Picture 12" descr="http://www.nzta.govt.nz/resources/traffic-control-devices-manual/sign-specifications/images/r03-14-nolabels.gif">
                <a:extLst>
                  <a:ext uri="{FF2B5EF4-FFF2-40B4-BE49-F238E27FC236}">
                    <a16:creationId xmlns:a16="http://schemas.microsoft.com/office/drawing/2014/main" id="{A2354247-0DF6-45A8-84A5-45FE558D5F00}"/>
                  </a:ext>
                </a:extLst>
              </p:cNvPr>
              <p:cNvPicPr>
                <a:picLocks noChangeAspect="1" noChangeArrowheads="1"/>
              </p:cNvPicPr>
              <p:nvPr/>
            </p:nvPicPr>
            <p:blipFill>
              <a:blip r:embed="rId18" r:link="rId19" cstate="print">
                <a:extLst>
                  <a:ext uri="{28A0092B-C50C-407E-A947-70E740481C1C}">
                    <a14:useLocalDpi xmlns:a14="http://schemas.microsoft.com/office/drawing/2010/main" val="0"/>
                  </a:ext>
                </a:extLst>
              </a:blip>
              <a:srcRect/>
              <a:stretch>
                <a:fillRect/>
              </a:stretch>
            </p:blipFill>
            <p:spPr bwMode="auto">
              <a:xfrm rot="5400000">
                <a:off x="8243456" y="5560425"/>
                <a:ext cx="234460" cy="229086"/>
              </a:xfrm>
              <a:prstGeom prst="ellipse">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9" name="Picture 10">
                <a:extLst>
                  <a:ext uri="{FF2B5EF4-FFF2-40B4-BE49-F238E27FC236}">
                    <a16:creationId xmlns:a16="http://schemas.microsoft.com/office/drawing/2014/main" id="{36E844D9-86EC-41DC-8E18-AEF1C0FDD141}"/>
                  </a:ext>
                </a:extLst>
              </p:cNvPr>
              <p:cNvPicPr>
                <a:picLocks noChangeAspect="1" noChangeArrowheads="1"/>
              </p:cNvPicPr>
              <p:nvPr/>
            </p:nvPicPr>
            <p:blipFill>
              <a:blip r:embed="rId25"/>
              <a:srcRect/>
              <a:stretch>
                <a:fillRect/>
              </a:stretch>
            </p:blipFill>
            <p:spPr bwMode="auto">
              <a:xfrm>
                <a:off x="8288836" y="5193794"/>
                <a:ext cx="217536" cy="32698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0" name="Picture 20">
                <a:extLst>
                  <a:ext uri="{FF2B5EF4-FFF2-40B4-BE49-F238E27FC236}">
                    <a16:creationId xmlns:a16="http://schemas.microsoft.com/office/drawing/2014/main" id="{9E9903DF-B2F7-489C-BE33-BDEB7B851350}"/>
                  </a:ext>
                </a:extLst>
              </p:cNvPr>
              <p:cNvPicPr>
                <a:picLocks noChangeAspect="1" noChangeArrowheads="1"/>
              </p:cNvPicPr>
              <p:nvPr/>
            </p:nvPicPr>
            <p:blipFill>
              <a:blip r:embed="rId4"/>
              <a:srcRect/>
              <a:stretch>
                <a:fillRect/>
              </a:stretch>
            </p:blipFill>
            <p:spPr bwMode="auto">
              <a:xfrm>
                <a:off x="5589474" y="5447761"/>
                <a:ext cx="157198" cy="13809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1" name="Picture 18">
                <a:extLst>
                  <a:ext uri="{FF2B5EF4-FFF2-40B4-BE49-F238E27FC236}">
                    <a16:creationId xmlns:a16="http://schemas.microsoft.com/office/drawing/2014/main" id="{EA900B15-F3CB-4C9E-8B07-C4556D6F579E}"/>
                  </a:ext>
                </a:extLst>
              </p:cNvPr>
              <p:cNvPicPr>
                <a:picLocks noChangeAspect="1" noChangeArrowheads="1"/>
              </p:cNvPicPr>
              <p:nvPr/>
            </p:nvPicPr>
            <p:blipFill>
              <a:blip r:embed="rId37"/>
              <a:srcRect/>
              <a:stretch>
                <a:fillRect/>
              </a:stretch>
            </p:blipFill>
            <p:spPr bwMode="auto">
              <a:xfrm>
                <a:off x="7445682" y="5216016"/>
                <a:ext cx="266760" cy="144445"/>
              </a:xfrm>
              <a:prstGeom prst="rect">
                <a:avLst/>
              </a:prstGeom>
              <a:noFill/>
              <a:ln>
                <a:noFill/>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2" name="Picture 21">
                <a:extLst>
                  <a:ext uri="{FF2B5EF4-FFF2-40B4-BE49-F238E27FC236}">
                    <a16:creationId xmlns:a16="http://schemas.microsoft.com/office/drawing/2014/main" id="{8FF15AFD-08B5-4631-A006-2EFBBEDE1008}"/>
                  </a:ext>
                </a:extLst>
              </p:cNvPr>
              <p:cNvPicPr>
                <a:picLocks noChangeAspect="1" noChangeArrowheads="1"/>
              </p:cNvPicPr>
              <p:nvPr/>
            </p:nvPicPr>
            <p:blipFill>
              <a:blip r:embed="rId33"/>
              <a:srcRect/>
              <a:stretch>
                <a:fillRect/>
              </a:stretch>
            </p:blipFill>
            <p:spPr bwMode="auto">
              <a:xfrm>
                <a:off x="7099529" y="5181095"/>
                <a:ext cx="323923" cy="13333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3" name="Picture 5">
                <a:extLst>
                  <a:ext uri="{FF2B5EF4-FFF2-40B4-BE49-F238E27FC236}">
                    <a16:creationId xmlns:a16="http://schemas.microsoft.com/office/drawing/2014/main" id="{9F4D721D-F947-426B-A2F4-9F5D91DE5B38}"/>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b="28775"/>
              <a:stretch>
                <a:fillRect/>
              </a:stretch>
            </p:blipFill>
            <p:spPr bwMode="auto">
              <a:xfrm>
                <a:off x="6895898" y="4765361"/>
                <a:ext cx="142088" cy="143491"/>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4" name="Picture 5">
                <a:extLst>
                  <a:ext uri="{FF2B5EF4-FFF2-40B4-BE49-F238E27FC236}">
                    <a16:creationId xmlns:a16="http://schemas.microsoft.com/office/drawing/2014/main" id="{835DA224-B703-4960-969A-B229D2E0EE5D}"/>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b="28775"/>
              <a:stretch>
                <a:fillRect/>
              </a:stretch>
            </p:blipFill>
            <p:spPr bwMode="auto">
              <a:xfrm>
                <a:off x="6459094" y="4852038"/>
                <a:ext cx="142088" cy="143491"/>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5" name="Picture 6">
                <a:extLst>
                  <a:ext uri="{FF2B5EF4-FFF2-40B4-BE49-F238E27FC236}">
                    <a16:creationId xmlns:a16="http://schemas.microsoft.com/office/drawing/2014/main" id="{62C756FC-454F-4090-9485-2C10DB37CB84}"/>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530138" y="4725057"/>
                <a:ext cx="179581" cy="183794"/>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 name="Picture 5">
                <a:extLst>
                  <a:ext uri="{FF2B5EF4-FFF2-40B4-BE49-F238E27FC236}">
                    <a16:creationId xmlns:a16="http://schemas.microsoft.com/office/drawing/2014/main" id="{7B363516-2BB5-4398-9A60-C9F63E6B4516}"/>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b="28775"/>
              <a:stretch>
                <a:fillRect/>
              </a:stretch>
            </p:blipFill>
            <p:spPr bwMode="auto">
              <a:xfrm>
                <a:off x="5748576" y="5009330"/>
                <a:ext cx="176305" cy="178046"/>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 name="Picture 16">
                <a:extLst>
                  <a:ext uri="{FF2B5EF4-FFF2-40B4-BE49-F238E27FC236}">
                    <a16:creationId xmlns:a16="http://schemas.microsoft.com/office/drawing/2014/main" id="{0F89997B-DAF3-4609-82E3-5F0A9D04869B}"/>
                  </a:ext>
                </a:extLst>
              </p:cNvPr>
              <p:cNvPicPr>
                <a:picLocks noChangeAspect="1" noChangeArrowheads="1"/>
              </p:cNvPicPr>
              <p:nvPr/>
            </p:nvPicPr>
            <p:blipFill>
              <a:blip r:embed="rId38"/>
              <a:srcRect t="-319" b="26019"/>
              <a:stretch>
                <a:fillRect/>
              </a:stretch>
            </p:blipFill>
            <p:spPr bwMode="auto">
              <a:xfrm>
                <a:off x="7748964" y="4746176"/>
                <a:ext cx="179428" cy="17777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 name="Picture 12" descr="http://www.nzta.govt.nz/resources/traffic-control-devices-manual/sign-specifications/images/r03-14-nolabels.gif">
                <a:extLst>
                  <a:ext uri="{FF2B5EF4-FFF2-40B4-BE49-F238E27FC236}">
                    <a16:creationId xmlns:a16="http://schemas.microsoft.com/office/drawing/2014/main" id="{CD30696F-47A2-4347-9640-E2B7742017EB}"/>
                  </a:ext>
                </a:extLst>
              </p:cNvPr>
              <p:cNvPicPr>
                <a:picLocks noChangeAspect="1" noChangeArrowheads="1"/>
              </p:cNvPicPr>
              <p:nvPr/>
            </p:nvPicPr>
            <p:blipFill>
              <a:blip r:embed="rId18" r:link="rId19" cstate="print">
                <a:extLst>
                  <a:ext uri="{28A0092B-C50C-407E-A947-70E740481C1C}">
                    <a14:useLocalDpi xmlns:a14="http://schemas.microsoft.com/office/drawing/2010/main" val="0"/>
                  </a:ext>
                </a:extLst>
              </a:blip>
              <a:srcRect/>
              <a:stretch>
                <a:fillRect/>
              </a:stretch>
            </p:blipFill>
            <p:spPr bwMode="auto">
              <a:xfrm rot="10800000">
                <a:off x="7883337" y="5160276"/>
                <a:ext cx="151510" cy="155065"/>
              </a:xfrm>
              <a:prstGeom prst="ellipse">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 name="Picture 12" descr="http://www.nzta.govt.nz/resources/traffic-control-devices-manual/sign-specifications/images/r03-14-nolabels.gif">
                <a:extLst>
                  <a:ext uri="{FF2B5EF4-FFF2-40B4-BE49-F238E27FC236}">
                    <a16:creationId xmlns:a16="http://schemas.microsoft.com/office/drawing/2014/main" id="{ADAFB980-65E8-4950-9E52-756E918E6092}"/>
                  </a:ext>
                </a:extLst>
              </p:cNvPr>
              <p:cNvPicPr>
                <a:picLocks noChangeAspect="1" noChangeArrowheads="1"/>
              </p:cNvPicPr>
              <p:nvPr/>
            </p:nvPicPr>
            <p:blipFill>
              <a:blip r:embed="rId18" r:link="rId19" cstate="print">
                <a:extLst>
                  <a:ext uri="{28A0092B-C50C-407E-A947-70E740481C1C}">
                    <a14:useLocalDpi xmlns:a14="http://schemas.microsoft.com/office/drawing/2010/main" val="0"/>
                  </a:ext>
                </a:extLst>
              </a:blip>
              <a:srcRect/>
              <a:stretch>
                <a:fillRect/>
              </a:stretch>
            </p:blipFill>
            <p:spPr bwMode="auto">
              <a:xfrm rot="5400000" flipV="1">
                <a:off x="6901752" y="4503959"/>
                <a:ext cx="155065" cy="151510"/>
              </a:xfrm>
              <a:prstGeom prst="ellipse">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0" name="Picture 12" descr="http://www.nzta.govt.nz/resources/traffic-control-devices-manual/sign-specifications/images/r03-14-nolabels.gif">
                <a:extLst>
                  <a:ext uri="{FF2B5EF4-FFF2-40B4-BE49-F238E27FC236}">
                    <a16:creationId xmlns:a16="http://schemas.microsoft.com/office/drawing/2014/main" id="{734C6C4A-A9B3-4738-A28E-E7C58BABFBE0}"/>
                  </a:ext>
                </a:extLst>
              </p:cNvPr>
              <p:cNvPicPr>
                <a:picLocks noChangeAspect="1" noChangeArrowheads="1"/>
              </p:cNvPicPr>
              <p:nvPr/>
            </p:nvPicPr>
            <p:blipFill>
              <a:blip r:embed="rId18" r:link="rId19" cstate="print">
                <a:extLst>
                  <a:ext uri="{28A0092B-C50C-407E-A947-70E740481C1C}">
                    <a14:useLocalDpi xmlns:a14="http://schemas.microsoft.com/office/drawing/2010/main" val="0"/>
                  </a:ext>
                </a:extLst>
              </a:blip>
              <a:srcRect/>
              <a:stretch>
                <a:fillRect/>
              </a:stretch>
            </p:blipFill>
            <p:spPr bwMode="auto">
              <a:xfrm rot="5400000" flipV="1">
                <a:off x="5292378" y="5296010"/>
                <a:ext cx="155065" cy="151510"/>
              </a:xfrm>
              <a:prstGeom prst="ellipse">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1" name="Picture 20">
                <a:extLst>
                  <a:ext uri="{FF2B5EF4-FFF2-40B4-BE49-F238E27FC236}">
                    <a16:creationId xmlns:a16="http://schemas.microsoft.com/office/drawing/2014/main" id="{15F30CAD-A19C-40ED-9F6D-D2CB9FDBFAC5}"/>
                  </a:ext>
                </a:extLst>
              </p:cNvPr>
              <p:cNvPicPr>
                <a:picLocks noChangeAspect="1" noChangeArrowheads="1"/>
              </p:cNvPicPr>
              <p:nvPr/>
            </p:nvPicPr>
            <p:blipFill>
              <a:blip r:embed="rId4"/>
              <a:srcRect/>
              <a:stretch>
                <a:fillRect/>
              </a:stretch>
            </p:blipFill>
            <p:spPr bwMode="auto">
              <a:xfrm>
                <a:off x="8512724" y="2543006"/>
                <a:ext cx="119090" cy="10476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2" name="Picture 20">
                <a:extLst>
                  <a:ext uri="{FF2B5EF4-FFF2-40B4-BE49-F238E27FC236}">
                    <a16:creationId xmlns:a16="http://schemas.microsoft.com/office/drawing/2014/main" id="{7E70459B-7DEB-4223-95C3-78629D0A8055}"/>
                  </a:ext>
                </a:extLst>
              </p:cNvPr>
              <p:cNvPicPr>
                <a:picLocks noChangeAspect="1" noChangeArrowheads="1"/>
              </p:cNvPicPr>
              <p:nvPr/>
            </p:nvPicPr>
            <p:blipFill>
              <a:blip r:embed="rId4"/>
              <a:srcRect/>
              <a:stretch>
                <a:fillRect/>
              </a:stretch>
            </p:blipFill>
            <p:spPr bwMode="auto">
              <a:xfrm>
                <a:off x="7949034" y="4084273"/>
                <a:ext cx="120677" cy="10317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3" name="Picture 12" descr="http://www.nzta.govt.nz/resources/traffic-control-devices-manual/sign-specifications/images/r03-14-nolabels.gif">
                <a:extLst>
                  <a:ext uri="{FF2B5EF4-FFF2-40B4-BE49-F238E27FC236}">
                    <a16:creationId xmlns:a16="http://schemas.microsoft.com/office/drawing/2014/main" id="{87490BC5-91DD-4ECC-801F-81893094C86F}"/>
                  </a:ext>
                </a:extLst>
              </p:cNvPr>
              <p:cNvPicPr>
                <a:picLocks noChangeAspect="1" noChangeArrowheads="1"/>
              </p:cNvPicPr>
              <p:nvPr/>
            </p:nvPicPr>
            <p:blipFill>
              <a:blip r:embed="rId18" r:link="rId19" cstate="print">
                <a:extLst>
                  <a:ext uri="{28A0092B-C50C-407E-A947-70E740481C1C}">
                    <a14:useLocalDpi xmlns:a14="http://schemas.microsoft.com/office/drawing/2010/main" val="0"/>
                  </a:ext>
                </a:extLst>
              </a:blip>
              <a:srcRect/>
              <a:stretch>
                <a:fillRect/>
              </a:stretch>
            </p:blipFill>
            <p:spPr bwMode="auto">
              <a:xfrm>
                <a:off x="7856354" y="3843714"/>
                <a:ext cx="99440" cy="101775"/>
              </a:xfrm>
              <a:prstGeom prst="ellipse">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4" name="Picture 11">
                <a:extLst>
                  <a:ext uri="{FF2B5EF4-FFF2-40B4-BE49-F238E27FC236}">
                    <a16:creationId xmlns:a16="http://schemas.microsoft.com/office/drawing/2014/main" id="{05EF48F7-9577-4D7B-B679-D89CA9DDCC9C}"/>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8044799" y="3193602"/>
                <a:ext cx="122896" cy="125780"/>
              </a:xfrm>
              <a:prstGeom prst="ellipse">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 name="Picture 12" descr="http://www.nzta.govt.nz/resources/traffic-control-devices-manual/sign-specifications/images/r03-14-nolabels.gif">
                <a:extLst>
                  <a:ext uri="{FF2B5EF4-FFF2-40B4-BE49-F238E27FC236}">
                    <a16:creationId xmlns:a16="http://schemas.microsoft.com/office/drawing/2014/main" id="{6A11215C-FB30-4494-9F75-81460D5A5F21}"/>
                  </a:ext>
                </a:extLst>
              </p:cNvPr>
              <p:cNvPicPr>
                <a:picLocks noChangeAspect="1" noChangeArrowheads="1"/>
              </p:cNvPicPr>
              <p:nvPr/>
            </p:nvPicPr>
            <p:blipFill>
              <a:blip r:embed="rId18" r:link="rId19" cstate="print">
                <a:extLst>
                  <a:ext uri="{28A0092B-C50C-407E-A947-70E740481C1C}">
                    <a14:useLocalDpi xmlns:a14="http://schemas.microsoft.com/office/drawing/2010/main" val="0"/>
                  </a:ext>
                </a:extLst>
              </a:blip>
              <a:srcRect/>
              <a:stretch>
                <a:fillRect/>
              </a:stretch>
            </p:blipFill>
            <p:spPr bwMode="auto">
              <a:xfrm rot="5400000" flipV="1">
                <a:off x="5195048" y="4649301"/>
                <a:ext cx="155065" cy="151510"/>
              </a:xfrm>
              <a:prstGeom prst="ellipse">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 name="Picture 4">
                <a:extLst>
                  <a:ext uri="{FF2B5EF4-FFF2-40B4-BE49-F238E27FC236}">
                    <a16:creationId xmlns:a16="http://schemas.microsoft.com/office/drawing/2014/main" id="{135AF7B4-F282-4E5C-94A3-E9CC74149BAB}"/>
                  </a:ext>
                </a:extLst>
              </p:cNvPr>
              <p:cNvPicPr>
                <a:picLocks noChangeAspect="1" noChangeArrowheads="1"/>
              </p:cNvPicPr>
              <p:nvPr/>
            </p:nvPicPr>
            <p:blipFill>
              <a:blip r:embed="rId11"/>
              <a:srcRect t="67987"/>
              <a:stretch>
                <a:fillRect/>
              </a:stretch>
            </p:blipFill>
            <p:spPr bwMode="auto">
              <a:xfrm>
                <a:off x="7363113" y="4235066"/>
                <a:ext cx="192132" cy="9841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 name="Picture 15">
                <a:extLst>
                  <a:ext uri="{FF2B5EF4-FFF2-40B4-BE49-F238E27FC236}">
                    <a16:creationId xmlns:a16="http://schemas.microsoft.com/office/drawing/2014/main" id="{21E6E3BB-AE47-4E8B-B522-F1F2A7ACFDC5}"/>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751960" y="4286315"/>
                <a:ext cx="214981" cy="220025"/>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8" name="Picture 7">
                <a:extLst>
                  <a:ext uri="{FF2B5EF4-FFF2-40B4-BE49-F238E27FC236}">
                    <a16:creationId xmlns:a16="http://schemas.microsoft.com/office/drawing/2014/main" id="{E9B5AF30-D85F-4DA4-8F66-84E06D12E772}"/>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269715" y="4733718"/>
                <a:ext cx="189576" cy="194024"/>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9" name="Picture 20">
                <a:extLst>
                  <a:ext uri="{FF2B5EF4-FFF2-40B4-BE49-F238E27FC236}">
                    <a16:creationId xmlns:a16="http://schemas.microsoft.com/office/drawing/2014/main" id="{26CD33E7-2BE4-4F4C-8CB1-40E56FC76B5D}"/>
                  </a:ext>
                </a:extLst>
              </p:cNvPr>
              <p:cNvPicPr>
                <a:picLocks noChangeAspect="1" noChangeArrowheads="1"/>
              </p:cNvPicPr>
              <p:nvPr/>
            </p:nvPicPr>
            <p:blipFill>
              <a:blip r:embed="rId4"/>
              <a:srcRect/>
              <a:stretch>
                <a:fillRect/>
              </a:stretch>
            </p:blipFill>
            <p:spPr bwMode="auto">
              <a:xfrm>
                <a:off x="6335769" y="4408082"/>
                <a:ext cx="147670" cy="13015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 name="Picture 12" descr="http://www.nzta.govt.nz/resources/traffic-control-devices-manual/sign-specifications/images/r03-14-nolabels.gif">
                <a:extLst>
                  <a:ext uri="{FF2B5EF4-FFF2-40B4-BE49-F238E27FC236}">
                    <a16:creationId xmlns:a16="http://schemas.microsoft.com/office/drawing/2014/main" id="{69AB6799-0D3B-4286-BC50-4D7703AB52D9}"/>
                  </a:ext>
                </a:extLst>
              </p:cNvPr>
              <p:cNvPicPr>
                <a:picLocks noChangeAspect="1" noChangeArrowheads="1"/>
              </p:cNvPicPr>
              <p:nvPr/>
            </p:nvPicPr>
            <p:blipFill>
              <a:blip r:embed="rId18" r:link="rId19" cstate="print">
                <a:extLst>
                  <a:ext uri="{28A0092B-C50C-407E-A947-70E740481C1C}">
                    <a14:useLocalDpi xmlns:a14="http://schemas.microsoft.com/office/drawing/2010/main" val="0"/>
                  </a:ext>
                </a:extLst>
              </a:blip>
              <a:srcRect/>
              <a:stretch>
                <a:fillRect/>
              </a:stretch>
            </p:blipFill>
            <p:spPr bwMode="auto">
              <a:xfrm rot="10800000">
                <a:off x="5017010" y="5196356"/>
                <a:ext cx="151510" cy="155065"/>
              </a:xfrm>
              <a:prstGeom prst="ellipse">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1" name="Picture 4">
                <a:extLst>
                  <a:ext uri="{FF2B5EF4-FFF2-40B4-BE49-F238E27FC236}">
                    <a16:creationId xmlns:a16="http://schemas.microsoft.com/office/drawing/2014/main" id="{31C16F79-D86A-4B1D-BDBC-5DF9495BE9E0}"/>
                  </a:ext>
                </a:extLst>
              </p:cNvPr>
              <p:cNvPicPr>
                <a:picLocks noChangeAspect="1" noChangeArrowheads="1"/>
              </p:cNvPicPr>
              <p:nvPr/>
            </p:nvPicPr>
            <p:blipFill>
              <a:blip r:embed="rId11"/>
              <a:srcRect t="67987"/>
              <a:stretch>
                <a:fillRect/>
              </a:stretch>
            </p:blipFill>
            <p:spPr bwMode="auto">
              <a:xfrm>
                <a:off x="6021372" y="5373159"/>
                <a:ext cx="263585" cy="13650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2" name="Picture 12">
                <a:extLst>
                  <a:ext uri="{FF2B5EF4-FFF2-40B4-BE49-F238E27FC236}">
                    <a16:creationId xmlns:a16="http://schemas.microsoft.com/office/drawing/2014/main" id="{C7E6E05B-84A4-483F-B36A-772D39F53511}"/>
                  </a:ext>
                </a:extLst>
              </p:cNvPr>
              <p:cNvPicPr>
                <a:picLocks noChangeAspect="1" noChangeArrowheads="1"/>
              </p:cNvPicPr>
              <p:nvPr/>
            </p:nvPicPr>
            <p:blipFill>
              <a:blip r:embed="rId27"/>
              <a:srcRect/>
              <a:stretch>
                <a:fillRect/>
              </a:stretch>
            </p:blipFill>
            <p:spPr bwMode="auto">
              <a:xfrm>
                <a:off x="6297660" y="5335064"/>
                <a:ext cx="119089" cy="14603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3" name="Picture 19">
                <a:extLst>
                  <a:ext uri="{FF2B5EF4-FFF2-40B4-BE49-F238E27FC236}">
                    <a16:creationId xmlns:a16="http://schemas.microsoft.com/office/drawing/2014/main" id="{D0BD9273-A309-415E-B521-FE0FC354ECE8}"/>
                  </a:ext>
                </a:extLst>
              </p:cNvPr>
              <p:cNvPicPr>
                <a:picLocks noChangeAspect="1" noChangeArrowheads="1"/>
              </p:cNvPicPr>
              <p:nvPr/>
            </p:nvPicPr>
            <p:blipFill>
              <a:blip r:embed="rId7"/>
              <a:srcRect/>
              <a:stretch>
                <a:fillRect/>
              </a:stretch>
            </p:blipFill>
            <p:spPr bwMode="auto">
              <a:xfrm>
                <a:off x="8339648" y="5047762"/>
                <a:ext cx="157198" cy="13809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4" name="Picture 20">
                <a:extLst>
                  <a:ext uri="{FF2B5EF4-FFF2-40B4-BE49-F238E27FC236}">
                    <a16:creationId xmlns:a16="http://schemas.microsoft.com/office/drawing/2014/main" id="{4694CD3D-E355-4F7F-88BD-DAFB8806A22A}"/>
                  </a:ext>
                </a:extLst>
              </p:cNvPr>
              <p:cNvPicPr>
                <a:picLocks noChangeAspect="1" noChangeArrowheads="1"/>
              </p:cNvPicPr>
              <p:nvPr/>
            </p:nvPicPr>
            <p:blipFill>
              <a:blip r:embed="rId4"/>
              <a:srcRect/>
              <a:stretch>
                <a:fillRect/>
              </a:stretch>
            </p:blipFill>
            <p:spPr bwMode="auto">
              <a:xfrm>
                <a:off x="8161807" y="5058874"/>
                <a:ext cx="158786" cy="13809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5" name="Picture 12">
                <a:extLst>
                  <a:ext uri="{FF2B5EF4-FFF2-40B4-BE49-F238E27FC236}">
                    <a16:creationId xmlns:a16="http://schemas.microsoft.com/office/drawing/2014/main" id="{330ADD7B-79A6-4420-9E31-F4B1C90B95A4}"/>
                  </a:ext>
                </a:extLst>
              </p:cNvPr>
              <p:cNvPicPr>
                <a:picLocks noChangeAspect="1" noChangeArrowheads="1"/>
              </p:cNvPicPr>
              <p:nvPr/>
            </p:nvPicPr>
            <p:blipFill>
              <a:blip r:embed="rId27"/>
              <a:srcRect/>
              <a:stretch>
                <a:fillRect/>
              </a:stretch>
            </p:blipFill>
            <p:spPr bwMode="auto">
              <a:xfrm>
                <a:off x="8347587" y="4885858"/>
                <a:ext cx="120677" cy="14285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 name="Picture 20">
                <a:extLst>
                  <a:ext uri="{FF2B5EF4-FFF2-40B4-BE49-F238E27FC236}">
                    <a16:creationId xmlns:a16="http://schemas.microsoft.com/office/drawing/2014/main" id="{F546F11C-2EC2-4D84-8AB4-239B619F8A57}"/>
                  </a:ext>
                </a:extLst>
              </p:cNvPr>
              <p:cNvPicPr>
                <a:picLocks noChangeAspect="1" noChangeArrowheads="1"/>
              </p:cNvPicPr>
              <p:nvPr/>
            </p:nvPicPr>
            <p:blipFill>
              <a:blip r:embed="rId4"/>
              <a:srcRect/>
              <a:stretch>
                <a:fillRect/>
              </a:stretch>
            </p:blipFill>
            <p:spPr bwMode="auto">
              <a:xfrm>
                <a:off x="8212619" y="4365224"/>
                <a:ext cx="120677" cy="10634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 name="Picture 20">
                <a:extLst>
                  <a:ext uri="{FF2B5EF4-FFF2-40B4-BE49-F238E27FC236}">
                    <a16:creationId xmlns:a16="http://schemas.microsoft.com/office/drawing/2014/main" id="{610B46AA-6DF1-4480-A232-B00CFA38E222}"/>
                  </a:ext>
                </a:extLst>
              </p:cNvPr>
              <p:cNvPicPr>
                <a:picLocks noChangeAspect="1" noChangeArrowheads="1"/>
              </p:cNvPicPr>
              <p:nvPr/>
            </p:nvPicPr>
            <p:blipFill>
              <a:blip r:embed="rId4"/>
              <a:srcRect/>
              <a:stretch>
                <a:fillRect/>
              </a:stretch>
            </p:blipFill>
            <p:spPr bwMode="auto">
              <a:xfrm>
                <a:off x="6559656" y="5396968"/>
                <a:ext cx="119090" cy="1031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8" name="Picture 10">
                <a:extLst>
                  <a:ext uri="{FF2B5EF4-FFF2-40B4-BE49-F238E27FC236}">
                    <a16:creationId xmlns:a16="http://schemas.microsoft.com/office/drawing/2014/main" id="{894844B4-2052-4B01-AA47-F7BDD9702A23}"/>
                  </a:ext>
                </a:extLst>
              </p:cNvPr>
              <p:cNvPicPr>
                <a:picLocks noChangeAspect="1" noChangeArrowheads="1"/>
              </p:cNvPicPr>
              <p:nvPr/>
            </p:nvPicPr>
            <p:blipFill>
              <a:blip r:embed="rId25"/>
              <a:srcRect/>
              <a:stretch>
                <a:fillRect/>
              </a:stretch>
            </p:blipFill>
            <p:spPr bwMode="auto">
              <a:xfrm>
                <a:off x="5128995" y="4796969"/>
                <a:ext cx="103210" cy="14920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9" name="Picture 12">
                <a:extLst>
                  <a:ext uri="{FF2B5EF4-FFF2-40B4-BE49-F238E27FC236}">
                    <a16:creationId xmlns:a16="http://schemas.microsoft.com/office/drawing/2014/main" id="{D39F4C6B-23A6-43CE-AB09-F0B78B41BAA7}"/>
                  </a:ext>
                </a:extLst>
              </p:cNvPr>
              <p:cNvPicPr>
                <a:picLocks noChangeAspect="1" noChangeArrowheads="1"/>
              </p:cNvPicPr>
              <p:nvPr/>
            </p:nvPicPr>
            <p:blipFill>
              <a:blip r:embed="rId27"/>
              <a:srcRect/>
              <a:stretch>
                <a:fillRect/>
              </a:stretch>
            </p:blipFill>
            <p:spPr bwMode="auto">
              <a:xfrm>
                <a:off x="5017845" y="5058874"/>
                <a:ext cx="103210" cy="12698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0" name="Picture 19">
                <a:extLst>
                  <a:ext uri="{FF2B5EF4-FFF2-40B4-BE49-F238E27FC236}">
                    <a16:creationId xmlns:a16="http://schemas.microsoft.com/office/drawing/2014/main" id="{0B96FEAC-6AF6-4F73-9EF6-B69CB7E9BC81}"/>
                  </a:ext>
                </a:extLst>
              </p:cNvPr>
              <p:cNvPicPr>
                <a:picLocks noChangeAspect="1" noChangeArrowheads="1"/>
              </p:cNvPicPr>
              <p:nvPr/>
            </p:nvPicPr>
            <p:blipFill>
              <a:blip r:embed="rId7"/>
              <a:srcRect/>
              <a:stretch>
                <a:fillRect/>
              </a:stretch>
            </p:blipFill>
            <p:spPr bwMode="auto">
              <a:xfrm>
                <a:off x="7350411" y="4638239"/>
                <a:ext cx="109563" cy="9523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1" name="Picture 15">
                <a:extLst>
                  <a:ext uri="{FF2B5EF4-FFF2-40B4-BE49-F238E27FC236}">
                    <a16:creationId xmlns:a16="http://schemas.microsoft.com/office/drawing/2014/main" id="{208BE5C7-E012-43C5-8B19-00CD28607D98}"/>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445266" y="4346510"/>
                <a:ext cx="141813" cy="145140"/>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2" name="Picture 15">
                <a:extLst>
                  <a:ext uri="{FF2B5EF4-FFF2-40B4-BE49-F238E27FC236}">
                    <a16:creationId xmlns:a16="http://schemas.microsoft.com/office/drawing/2014/main" id="{7C386C7C-8028-400A-882C-63F32293DE9D}"/>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882352" y="4813675"/>
                <a:ext cx="111452" cy="114066"/>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3" name="Picture 15">
                <a:extLst>
                  <a:ext uri="{FF2B5EF4-FFF2-40B4-BE49-F238E27FC236}">
                    <a16:creationId xmlns:a16="http://schemas.microsoft.com/office/drawing/2014/main" id="{DD8A04AE-07BC-4028-AF1F-39EAE1A39BE2}"/>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823152" y="5355807"/>
                <a:ext cx="131508" cy="134593"/>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4" name="Picture 6">
                <a:extLst>
                  <a:ext uri="{FF2B5EF4-FFF2-40B4-BE49-F238E27FC236}">
                    <a16:creationId xmlns:a16="http://schemas.microsoft.com/office/drawing/2014/main" id="{E0BBFC93-976D-4C21-ACF7-AD81E6B13131}"/>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806980" y="5646926"/>
                <a:ext cx="145051" cy="148454"/>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5" name="Picture 15">
                <a:extLst>
                  <a:ext uri="{FF2B5EF4-FFF2-40B4-BE49-F238E27FC236}">
                    <a16:creationId xmlns:a16="http://schemas.microsoft.com/office/drawing/2014/main" id="{CBB9F5AA-FE38-4CE6-82A6-7C173C2A0D12}"/>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059024" y="4469262"/>
                <a:ext cx="155231" cy="158873"/>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6" name="Picture 19">
                <a:extLst>
                  <a:ext uri="{FF2B5EF4-FFF2-40B4-BE49-F238E27FC236}">
                    <a16:creationId xmlns:a16="http://schemas.microsoft.com/office/drawing/2014/main" id="{E7E2191F-C11B-46F2-8AA2-E2188AEAAFF5}"/>
                  </a:ext>
                </a:extLst>
              </p:cNvPr>
              <p:cNvPicPr>
                <a:picLocks noChangeAspect="1" noChangeArrowheads="1"/>
              </p:cNvPicPr>
              <p:nvPr/>
            </p:nvPicPr>
            <p:blipFill>
              <a:blip r:embed="rId7"/>
              <a:srcRect/>
              <a:stretch>
                <a:fillRect/>
              </a:stretch>
            </p:blipFill>
            <p:spPr bwMode="auto">
              <a:xfrm>
                <a:off x="7518724" y="4854112"/>
                <a:ext cx="109563" cy="9365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 name="Picture 11">
                <a:extLst>
                  <a:ext uri="{FF2B5EF4-FFF2-40B4-BE49-F238E27FC236}">
                    <a16:creationId xmlns:a16="http://schemas.microsoft.com/office/drawing/2014/main" id="{353E6876-19E7-4C64-8AB0-B08823536268}"/>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8423382" y="2082872"/>
                <a:ext cx="122896" cy="125780"/>
              </a:xfrm>
              <a:prstGeom prst="ellipse">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 name="Picture 15">
                <a:extLst>
                  <a:ext uri="{FF2B5EF4-FFF2-40B4-BE49-F238E27FC236}">
                    <a16:creationId xmlns:a16="http://schemas.microsoft.com/office/drawing/2014/main" id="{949DCC94-A1A6-4AF5-AE43-51B5E813A210}"/>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8364169" y="2213360"/>
                <a:ext cx="155231" cy="158873"/>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 name="Picture 15">
                <a:extLst>
                  <a:ext uri="{FF2B5EF4-FFF2-40B4-BE49-F238E27FC236}">
                    <a16:creationId xmlns:a16="http://schemas.microsoft.com/office/drawing/2014/main" id="{D6FE15DC-184A-44B5-AF39-A46C506C95A9}"/>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800502" y="3582400"/>
                <a:ext cx="155231" cy="158873"/>
              </a:xfrm>
              <a:prstGeom prst="diamond">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 name="Picture 12" descr="http://www.nzta.govt.nz/resources/traffic-control-devices-manual/sign-specifications/images/r03-14-nolabels.gif">
                <a:extLst>
                  <a:ext uri="{FF2B5EF4-FFF2-40B4-BE49-F238E27FC236}">
                    <a16:creationId xmlns:a16="http://schemas.microsoft.com/office/drawing/2014/main" id="{F198C793-6E8D-486E-9807-BC71472B7D92}"/>
                  </a:ext>
                </a:extLst>
              </p:cNvPr>
              <p:cNvPicPr>
                <a:picLocks noChangeAspect="1" noChangeArrowheads="1"/>
              </p:cNvPicPr>
              <p:nvPr/>
            </p:nvPicPr>
            <p:blipFill>
              <a:blip r:embed="rId18" r:link="rId19" cstate="print">
                <a:extLst>
                  <a:ext uri="{28A0092B-C50C-407E-A947-70E740481C1C}">
                    <a14:useLocalDpi xmlns:a14="http://schemas.microsoft.com/office/drawing/2010/main" val="0"/>
                  </a:ext>
                </a:extLst>
              </a:blip>
              <a:srcRect/>
              <a:stretch>
                <a:fillRect/>
              </a:stretch>
            </p:blipFill>
            <p:spPr bwMode="auto">
              <a:xfrm rot="5400000" flipV="1">
                <a:off x="7987021" y="2893830"/>
                <a:ext cx="155065" cy="151510"/>
              </a:xfrm>
              <a:prstGeom prst="ellipse">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 name="Picture 10">
                <a:extLst>
                  <a:ext uri="{FF2B5EF4-FFF2-40B4-BE49-F238E27FC236}">
                    <a16:creationId xmlns:a16="http://schemas.microsoft.com/office/drawing/2014/main" id="{59886E90-6966-47E1-BA2B-B805EAF11C5D}"/>
                  </a:ext>
                </a:extLst>
              </p:cNvPr>
              <p:cNvPicPr>
                <a:picLocks noChangeAspect="1" noChangeArrowheads="1"/>
              </p:cNvPicPr>
              <p:nvPr/>
            </p:nvPicPr>
            <p:blipFill>
              <a:blip r:embed="rId25"/>
              <a:srcRect/>
              <a:stretch>
                <a:fillRect/>
              </a:stretch>
            </p:blipFill>
            <p:spPr bwMode="auto">
              <a:xfrm>
                <a:off x="7949034" y="3677925"/>
                <a:ext cx="101623" cy="14920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 name="Picture 14">
                <a:extLst>
                  <a:ext uri="{FF2B5EF4-FFF2-40B4-BE49-F238E27FC236}">
                    <a16:creationId xmlns:a16="http://schemas.microsoft.com/office/drawing/2014/main" id="{D0FBA1EA-8CF6-4C9E-B056-3DB056093530}"/>
                  </a:ext>
                </a:extLst>
              </p:cNvPr>
              <p:cNvPicPr>
                <a:picLocks noChangeAspect="1" noChangeArrowheads="1"/>
              </p:cNvPicPr>
              <p:nvPr/>
            </p:nvPicPr>
            <p:blipFill>
              <a:blip r:embed="rId6"/>
              <a:srcRect/>
              <a:stretch>
                <a:fillRect/>
              </a:stretch>
            </p:blipFill>
            <p:spPr bwMode="auto">
              <a:xfrm>
                <a:off x="8569524" y="2088092"/>
                <a:ext cx="116729" cy="120907"/>
              </a:xfrm>
              <a:prstGeom prst="ellipse">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 name="Picture 10">
                <a:extLst>
                  <a:ext uri="{FF2B5EF4-FFF2-40B4-BE49-F238E27FC236}">
                    <a16:creationId xmlns:a16="http://schemas.microsoft.com/office/drawing/2014/main" id="{7946F278-746E-4A1A-8DD8-FA9F7C89CEA1}"/>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 t="1" r="-2" b="27489"/>
              <a:stretch/>
            </p:blipFill>
            <p:spPr bwMode="auto">
              <a:xfrm>
                <a:off x="8125160" y="4157424"/>
                <a:ext cx="189523" cy="194286"/>
              </a:xfrm>
              <a:prstGeom prst="ellipse">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80227" name="Title 4">
            <a:extLst>
              <a:ext uri="{FF2B5EF4-FFF2-40B4-BE49-F238E27FC236}">
                <a16:creationId xmlns:a16="http://schemas.microsoft.com/office/drawing/2014/main" id="{7DE7C736-90BD-4D3C-B53B-9C3E087E69AE}"/>
              </a:ext>
            </a:extLst>
          </p:cNvPr>
          <p:cNvSpPr>
            <a:spLocks noGrp="1"/>
          </p:cNvSpPr>
          <p:nvPr>
            <p:ph type="title"/>
          </p:nvPr>
        </p:nvSpPr>
        <p:spPr/>
        <p:txBody>
          <a:bodyPr/>
          <a:lstStyle/>
          <a:p>
            <a:r>
              <a:rPr lang="en-NZ" altLang="en-US"/>
              <a:t>Our theme for this conference</a:t>
            </a:r>
            <a:endParaRPr lang="en-US" altLang="en-US">
              <a:solidFill>
                <a:srgbClr val="AFBD21"/>
              </a:solidFill>
            </a:endParaRPr>
          </a:p>
        </p:txBody>
      </p:sp>
      <p:sp>
        <p:nvSpPr>
          <p:cNvPr id="158" name="Round Diagonal Corner Rectangle 157">
            <a:extLst>
              <a:ext uri="{FF2B5EF4-FFF2-40B4-BE49-F238E27FC236}">
                <a16:creationId xmlns:a16="http://schemas.microsoft.com/office/drawing/2014/main" id="{5D3ACC29-6EB5-48A4-9733-7BFA935D5C67}"/>
              </a:ext>
            </a:extLst>
          </p:cNvPr>
          <p:cNvSpPr/>
          <p:nvPr/>
        </p:nvSpPr>
        <p:spPr>
          <a:xfrm>
            <a:off x="928915" y="2482728"/>
            <a:ext cx="4717401" cy="781205"/>
          </a:xfrm>
          <a:prstGeom prst="round2DiagRect">
            <a:avLst>
              <a:gd name="adj1" fmla="val 50000"/>
              <a:gd name="adj2" fmla="val 0"/>
            </a:avLst>
          </a:prstGeom>
          <a:solidFill>
            <a:srgbClr val="91CA34"/>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NZ"/>
          </a:p>
        </p:txBody>
      </p:sp>
      <p:sp>
        <p:nvSpPr>
          <p:cNvPr id="159" name="TextBox 2">
            <a:extLst>
              <a:ext uri="{FF2B5EF4-FFF2-40B4-BE49-F238E27FC236}">
                <a16:creationId xmlns:a16="http://schemas.microsoft.com/office/drawing/2014/main" id="{E355E1C3-687F-4258-8598-DEA4D073C9C5}"/>
              </a:ext>
            </a:extLst>
          </p:cNvPr>
          <p:cNvSpPr txBox="1">
            <a:spLocks noChangeArrowheads="1"/>
          </p:cNvSpPr>
          <p:nvPr/>
        </p:nvSpPr>
        <p:spPr bwMode="auto">
          <a:xfrm>
            <a:off x="1320800" y="2589213"/>
            <a:ext cx="39068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spcAft>
                <a:spcPts val="600"/>
              </a:spcAft>
              <a:buFont typeface="Arial" charset="0"/>
              <a:defRPr sz="2400">
                <a:solidFill>
                  <a:srgbClr val="00456B"/>
                </a:solidFill>
                <a:latin typeface="Arial" charset="0"/>
                <a:cs typeface="Arial" charset="0"/>
              </a:defRPr>
            </a:lvl1pPr>
            <a:lvl2pPr marL="742950" indent="-285750" eaLnBrk="0" hangingPunct="0">
              <a:spcBef>
                <a:spcPts val="600"/>
              </a:spcBef>
              <a:spcAft>
                <a:spcPts val="600"/>
              </a:spcAft>
              <a:buClr>
                <a:srgbClr val="AFBD21"/>
              </a:buClr>
              <a:buFont typeface="Arial" charset="0"/>
              <a:buChar char="•"/>
              <a:defRPr sz="2400">
                <a:solidFill>
                  <a:srgbClr val="00456B"/>
                </a:solidFill>
                <a:latin typeface="Arial" charset="0"/>
                <a:cs typeface="Arial"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charset="0"/>
                <a:cs typeface="Arial" charset="0"/>
              </a:defRPr>
            </a:lvl3pPr>
            <a:lvl4pPr marL="1600200" indent="-228600" eaLnBrk="0" hangingPunct="0">
              <a:spcBef>
                <a:spcPct val="20000"/>
              </a:spcBef>
              <a:buFont typeface="Arial" charset="0"/>
              <a:buChar char="–"/>
              <a:defRPr>
                <a:solidFill>
                  <a:srgbClr val="00456B"/>
                </a:solidFill>
                <a:latin typeface="Arial" charset="0"/>
                <a:cs typeface="Arial" charset="0"/>
              </a:defRPr>
            </a:lvl4pPr>
            <a:lvl5pPr marL="2057400" indent="-228600" eaLnBrk="0" hangingPunct="0">
              <a:spcBef>
                <a:spcPct val="20000"/>
              </a:spcBef>
              <a:buFont typeface="Arial" charset="0"/>
              <a:buChar char="»"/>
              <a:defRPr sz="1600">
                <a:solidFill>
                  <a:srgbClr val="00456B"/>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rgbClr val="00456B"/>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rgbClr val="00456B"/>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rgbClr val="00456B"/>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rgbClr val="00456B"/>
                </a:solidFill>
                <a:latin typeface="Arial" charset="0"/>
                <a:cs typeface="Arial" charset="0"/>
              </a:defRPr>
            </a:lvl9pPr>
          </a:lstStyle>
          <a:p>
            <a:pPr algn="ctr" eaLnBrk="1" hangingPunct="1">
              <a:spcBef>
                <a:spcPct val="0"/>
              </a:spcBef>
              <a:spcAft>
                <a:spcPct val="0"/>
              </a:spcAft>
              <a:buFontTx/>
              <a:buNone/>
              <a:defRPr/>
            </a:pPr>
            <a:r>
              <a:rPr lang="en-NZ" altLang="en-US" sz="3200" spc="120" dirty="0">
                <a:solidFill>
                  <a:schemeClr val="bg1"/>
                </a:solidFill>
                <a:latin typeface="Arial Black" panose="020B0A04020102020204" pitchFamily="34" charset="0"/>
              </a:rPr>
              <a:t>Raising the bar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60"/>
                                        </p:tgtEl>
                                        <p:attrNameLst>
                                          <p:attrName>style.visibility</p:attrName>
                                        </p:attrNameLst>
                                      </p:cBhvr>
                                      <p:to>
                                        <p:strVal val="visible"/>
                                      </p:to>
                                    </p:set>
                                    <p:animEffect transition="in" filter="wipe(down)">
                                      <p:cBhvr>
                                        <p:cTn id="7"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25FA9EF5-CD65-4651-9A3C-D715062F5A78}"/>
              </a:ext>
            </a:extLst>
          </p:cNvPr>
          <p:cNvSpPr/>
          <p:nvPr/>
        </p:nvSpPr>
        <p:spPr>
          <a:xfrm rot="20280000">
            <a:off x="428625" y="2608263"/>
            <a:ext cx="8840788" cy="2133600"/>
          </a:xfrm>
          <a:prstGeom prst="roundRect">
            <a:avLst>
              <a:gd name="adj" fmla="val 50000"/>
            </a:avLst>
          </a:prstGeom>
          <a:solidFill>
            <a:srgbClr val="E8F4D4"/>
          </a:solidFill>
          <a:ln w="19050">
            <a:solidFill>
              <a:srgbClr val="91CA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NZ">
              <a:solidFill>
                <a:srgbClr val="91CA34"/>
              </a:solidFill>
            </a:endParaRPr>
          </a:p>
        </p:txBody>
      </p:sp>
      <p:sp>
        <p:nvSpPr>
          <p:cNvPr id="11" name="Rounded Rectangle 9">
            <a:extLst>
              <a:ext uri="{FF2B5EF4-FFF2-40B4-BE49-F238E27FC236}">
                <a16:creationId xmlns:a16="http://schemas.microsoft.com/office/drawing/2014/main" id="{0E4FE80D-3D03-4EFE-9515-6510928103F7}"/>
              </a:ext>
            </a:extLst>
          </p:cNvPr>
          <p:cNvSpPr>
            <a:spLocks noChangeArrowheads="1"/>
          </p:cNvSpPr>
          <p:nvPr/>
        </p:nvSpPr>
        <p:spPr bwMode="auto">
          <a:xfrm>
            <a:off x="3537631" y="3090082"/>
            <a:ext cx="2621869" cy="1089660"/>
          </a:xfrm>
          <a:prstGeom prst="round2DiagRect">
            <a:avLst>
              <a:gd name="adj1" fmla="val 36481"/>
              <a:gd name="adj2" fmla="val 0"/>
            </a:avLst>
          </a:prstGeom>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anchor="ctr">
            <a:spAutoFit/>
          </a:bodyPr>
          <a:lstStyle>
            <a:lvl1pPr marL="342900" indent="-342900" eaLnBrk="0" hangingPunct="0">
              <a:spcBef>
                <a:spcPts val="600"/>
              </a:spcBef>
              <a:spcAft>
                <a:spcPts val="600"/>
              </a:spcAft>
              <a:buFont typeface="Arial" charset="0"/>
              <a:defRPr sz="2400">
                <a:solidFill>
                  <a:srgbClr val="00456B"/>
                </a:solidFill>
                <a:latin typeface="Arial" charset="0"/>
                <a:cs typeface="Arial" charset="0"/>
              </a:defRPr>
            </a:lvl1pPr>
            <a:lvl2pPr marL="88900" eaLnBrk="0" hangingPunct="0">
              <a:spcBef>
                <a:spcPts val="600"/>
              </a:spcBef>
              <a:spcAft>
                <a:spcPts val="600"/>
              </a:spcAft>
              <a:buClr>
                <a:srgbClr val="AFBD21"/>
              </a:buClr>
              <a:buFont typeface="Arial" charset="0"/>
              <a:buChar char="•"/>
              <a:defRPr sz="2400">
                <a:solidFill>
                  <a:srgbClr val="00456B"/>
                </a:solidFill>
                <a:latin typeface="Arial" charset="0"/>
                <a:cs typeface="Arial"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charset="0"/>
                <a:cs typeface="Arial" charset="0"/>
              </a:defRPr>
            </a:lvl3pPr>
            <a:lvl4pPr marL="1600200" indent="-228600" eaLnBrk="0" hangingPunct="0">
              <a:spcBef>
                <a:spcPct val="20000"/>
              </a:spcBef>
              <a:buFont typeface="Arial" charset="0"/>
              <a:buChar char="–"/>
              <a:defRPr>
                <a:solidFill>
                  <a:srgbClr val="00456B"/>
                </a:solidFill>
                <a:latin typeface="Arial" charset="0"/>
                <a:cs typeface="Arial" charset="0"/>
              </a:defRPr>
            </a:lvl4pPr>
            <a:lvl5pPr marL="2057400" indent="-228600" eaLnBrk="0" hangingPunct="0">
              <a:spcBef>
                <a:spcPct val="20000"/>
              </a:spcBef>
              <a:buFont typeface="Arial" charset="0"/>
              <a:buChar char="»"/>
              <a:defRPr sz="1600">
                <a:solidFill>
                  <a:srgbClr val="00456B"/>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rgbClr val="00456B"/>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rgbClr val="00456B"/>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rgbClr val="00456B"/>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rgbClr val="00456B"/>
                </a:solidFill>
                <a:latin typeface="Arial" charset="0"/>
                <a:cs typeface="Arial" charset="0"/>
              </a:defRPr>
            </a:lvl9pPr>
          </a:lstStyle>
          <a:p>
            <a:pPr lvl="1" algn="ctr" eaLnBrk="1" hangingPunct="1">
              <a:buFontTx/>
              <a:buNone/>
              <a:defRPr/>
            </a:pPr>
            <a:endParaRPr lang="en-NZ" b="1" dirty="0">
              <a:solidFill>
                <a:schemeClr val="bg1"/>
              </a:solidFill>
            </a:endParaRPr>
          </a:p>
          <a:p>
            <a:pPr lvl="1" algn="ctr" eaLnBrk="1" hangingPunct="1">
              <a:buFontTx/>
              <a:buNone/>
              <a:defRPr/>
            </a:pPr>
            <a:endParaRPr lang="en-US" altLang="en-US" b="1" dirty="0">
              <a:solidFill>
                <a:schemeClr val="bg1"/>
              </a:solidFill>
            </a:endParaRPr>
          </a:p>
        </p:txBody>
      </p:sp>
      <p:sp>
        <p:nvSpPr>
          <p:cNvPr id="182278" name="Title 4">
            <a:extLst>
              <a:ext uri="{FF2B5EF4-FFF2-40B4-BE49-F238E27FC236}">
                <a16:creationId xmlns:a16="http://schemas.microsoft.com/office/drawing/2014/main" id="{9283B9E0-A56F-4A11-BE29-34538F5F4BD4}"/>
              </a:ext>
            </a:extLst>
          </p:cNvPr>
          <p:cNvSpPr>
            <a:spLocks noGrp="1"/>
          </p:cNvSpPr>
          <p:nvPr>
            <p:ph type="title"/>
          </p:nvPr>
        </p:nvSpPr>
        <p:spPr/>
        <p:txBody>
          <a:bodyPr/>
          <a:lstStyle/>
          <a:p>
            <a:r>
              <a:rPr lang="en-NZ" altLang="en-US"/>
              <a:t>Why raise the bar?</a:t>
            </a:r>
          </a:p>
        </p:txBody>
      </p:sp>
      <p:sp>
        <p:nvSpPr>
          <p:cNvPr id="182275" name="Content Placeholder 5">
            <a:extLst>
              <a:ext uri="{FF2B5EF4-FFF2-40B4-BE49-F238E27FC236}">
                <a16:creationId xmlns:a16="http://schemas.microsoft.com/office/drawing/2014/main" id="{CEE320E3-F108-420F-AE59-9F28C2B5B444}"/>
              </a:ext>
            </a:extLst>
          </p:cNvPr>
          <p:cNvSpPr>
            <a:spLocks noGrp="1"/>
          </p:cNvSpPr>
          <p:nvPr>
            <p:ph idx="1"/>
          </p:nvPr>
        </p:nvSpPr>
        <p:spPr>
          <a:xfrm>
            <a:off x="457200" y="1168400"/>
            <a:ext cx="8229600" cy="1358900"/>
          </a:xfrm>
        </p:spPr>
        <p:txBody>
          <a:bodyPr/>
          <a:lstStyle/>
          <a:p>
            <a:pPr marL="0">
              <a:buFont typeface="Arial" charset="0"/>
              <a:buNone/>
              <a:defRPr/>
            </a:pPr>
            <a:r>
              <a:rPr lang="en-NZ" altLang="en-US" sz="3600" dirty="0">
                <a:latin typeface="Arial" charset="0"/>
                <a:cs typeface="Arial" charset="0"/>
              </a:rPr>
              <a:t>Our aim is to try and do better</a:t>
            </a:r>
          </a:p>
          <a:p>
            <a:pPr>
              <a:buFont typeface="Arial" charset="0"/>
              <a:buNone/>
              <a:defRPr/>
            </a:pPr>
            <a:endParaRPr lang="en-NZ" altLang="en-US" dirty="0">
              <a:latin typeface="Arial" charset="0"/>
              <a:cs typeface="Arial" charset="0"/>
            </a:endParaRPr>
          </a:p>
        </p:txBody>
      </p:sp>
      <p:sp>
        <p:nvSpPr>
          <p:cNvPr id="9" name="Rounded Rectangle 9">
            <a:extLst>
              <a:ext uri="{FF2B5EF4-FFF2-40B4-BE49-F238E27FC236}">
                <a16:creationId xmlns:a16="http://schemas.microsoft.com/office/drawing/2014/main" id="{28AC785D-8A2B-4E84-9154-6E9E522BD385}"/>
              </a:ext>
            </a:extLst>
          </p:cNvPr>
          <p:cNvSpPr>
            <a:spLocks noChangeArrowheads="1"/>
          </p:cNvSpPr>
          <p:nvPr/>
        </p:nvSpPr>
        <p:spPr bwMode="auto">
          <a:xfrm>
            <a:off x="916668" y="4185456"/>
            <a:ext cx="2621869" cy="1089660"/>
          </a:xfrm>
          <a:prstGeom prst="round2DiagRect">
            <a:avLst>
              <a:gd name="adj1" fmla="val 36481"/>
              <a:gd name="adj2" fmla="val 0"/>
            </a:avLst>
          </a:prstGeom>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anchor="ctr">
            <a:spAutoFit/>
          </a:bodyPr>
          <a:lstStyle>
            <a:lvl1pPr marL="342900" indent="-342900" eaLnBrk="0" hangingPunct="0">
              <a:spcBef>
                <a:spcPts val="600"/>
              </a:spcBef>
              <a:spcAft>
                <a:spcPts val="600"/>
              </a:spcAft>
              <a:buFont typeface="Arial" charset="0"/>
              <a:defRPr sz="2400">
                <a:solidFill>
                  <a:srgbClr val="00456B"/>
                </a:solidFill>
                <a:latin typeface="Arial" charset="0"/>
                <a:cs typeface="Arial" charset="0"/>
              </a:defRPr>
            </a:lvl1pPr>
            <a:lvl2pPr marL="88900" eaLnBrk="0" hangingPunct="0">
              <a:spcBef>
                <a:spcPts val="600"/>
              </a:spcBef>
              <a:spcAft>
                <a:spcPts val="600"/>
              </a:spcAft>
              <a:buClr>
                <a:srgbClr val="AFBD21"/>
              </a:buClr>
              <a:buFont typeface="Arial" charset="0"/>
              <a:buChar char="•"/>
              <a:defRPr sz="2400">
                <a:solidFill>
                  <a:srgbClr val="00456B"/>
                </a:solidFill>
                <a:latin typeface="Arial" charset="0"/>
                <a:cs typeface="Arial"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charset="0"/>
                <a:cs typeface="Arial" charset="0"/>
              </a:defRPr>
            </a:lvl3pPr>
            <a:lvl4pPr marL="1600200" indent="-228600" eaLnBrk="0" hangingPunct="0">
              <a:spcBef>
                <a:spcPct val="20000"/>
              </a:spcBef>
              <a:buFont typeface="Arial" charset="0"/>
              <a:buChar char="–"/>
              <a:defRPr>
                <a:solidFill>
                  <a:srgbClr val="00456B"/>
                </a:solidFill>
                <a:latin typeface="Arial" charset="0"/>
                <a:cs typeface="Arial" charset="0"/>
              </a:defRPr>
            </a:lvl4pPr>
            <a:lvl5pPr marL="2057400" indent="-228600" eaLnBrk="0" hangingPunct="0">
              <a:spcBef>
                <a:spcPct val="20000"/>
              </a:spcBef>
              <a:buFont typeface="Arial" charset="0"/>
              <a:buChar char="»"/>
              <a:defRPr sz="1600">
                <a:solidFill>
                  <a:srgbClr val="00456B"/>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rgbClr val="00456B"/>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rgbClr val="00456B"/>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rgbClr val="00456B"/>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rgbClr val="00456B"/>
                </a:solidFill>
                <a:latin typeface="Arial" charset="0"/>
                <a:cs typeface="Arial" charset="0"/>
              </a:defRPr>
            </a:lvl9pPr>
          </a:lstStyle>
          <a:p>
            <a:pPr lvl="1" algn="ctr" eaLnBrk="1" hangingPunct="1">
              <a:buFontTx/>
              <a:buNone/>
              <a:defRPr/>
            </a:pPr>
            <a:endParaRPr lang="en-NZ" b="1" dirty="0">
              <a:solidFill>
                <a:schemeClr val="bg1"/>
              </a:solidFill>
            </a:endParaRPr>
          </a:p>
          <a:p>
            <a:pPr lvl="1" algn="ctr" eaLnBrk="1" hangingPunct="1">
              <a:buFontTx/>
              <a:buNone/>
              <a:defRPr/>
            </a:pPr>
            <a:endParaRPr lang="en-US" altLang="en-US" b="1" dirty="0">
              <a:solidFill>
                <a:schemeClr val="bg1"/>
              </a:solidFill>
            </a:endParaRPr>
          </a:p>
        </p:txBody>
      </p:sp>
      <p:sp>
        <p:nvSpPr>
          <p:cNvPr id="178187" name="Rectangle 9">
            <a:extLst>
              <a:ext uri="{FF2B5EF4-FFF2-40B4-BE49-F238E27FC236}">
                <a16:creationId xmlns:a16="http://schemas.microsoft.com/office/drawing/2014/main" id="{75728DD5-A9DD-4E1B-AB52-87D241194ACE}"/>
              </a:ext>
            </a:extLst>
          </p:cNvPr>
          <p:cNvSpPr>
            <a:spLocks noChangeArrowheads="1"/>
          </p:cNvSpPr>
          <p:nvPr/>
        </p:nvSpPr>
        <p:spPr bwMode="auto">
          <a:xfrm>
            <a:off x="457200" y="1736725"/>
            <a:ext cx="5340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spcAft>
                <a:spcPts val="600"/>
              </a:spcAft>
              <a:buFont typeface="Arial" panose="020B0604020202020204" pitchFamily="34" charset="0"/>
              <a:defRPr sz="2400">
                <a:solidFill>
                  <a:srgbClr val="00456B"/>
                </a:solidFill>
                <a:latin typeface="Arial" panose="020B0604020202020204" pitchFamily="34" charset="0"/>
                <a:cs typeface="Arial" panose="020B0604020202020204" pitchFamily="34" charset="0"/>
              </a:defRPr>
            </a:lvl1pPr>
            <a:lvl2pPr marL="742950" indent="-285750">
              <a:spcBef>
                <a:spcPts val="600"/>
              </a:spcBef>
              <a:spcAft>
                <a:spcPts val="600"/>
              </a:spcAft>
              <a:buClr>
                <a:srgbClr val="AFBD21"/>
              </a:buClr>
              <a:buFont typeface="Arial" panose="020B0604020202020204" pitchFamily="34" charset="0"/>
              <a:buChar char="•"/>
              <a:defRPr sz="2400">
                <a:solidFill>
                  <a:srgbClr val="00456B"/>
                </a:solidFill>
                <a:latin typeface="Arial" panose="020B0604020202020204" pitchFamily="34" charset="0"/>
                <a:cs typeface="Arial" panose="020B0604020202020204" pitchFamily="34" charset="0"/>
              </a:defRPr>
            </a:lvl2pPr>
            <a:lvl3pPr marL="1143000" indent="-228600">
              <a:spcBef>
                <a:spcPct val="20000"/>
              </a:spcBef>
              <a:buClr>
                <a:srgbClr val="AFBD21"/>
              </a:buClr>
              <a:buFont typeface="Lucida Sans" panose="020B0602040502020204" pitchFamily="34" charset="0"/>
              <a:buChar char="–"/>
              <a:defRPr sz="2000">
                <a:solidFill>
                  <a:srgbClr val="00456B"/>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456B"/>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rgbClr val="00456B"/>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00456B"/>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00456B"/>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00456B"/>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00456B"/>
                </a:solidFill>
                <a:latin typeface="Arial" panose="020B0604020202020204" pitchFamily="34" charset="0"/>
                <a:cs typeface="Arial" panose="020B0604020202020204" pitchFamily="34" charset="0"/>
              </a:defRPr>
            </a:lvl9pPr>
          </a:lstStyle>
          <a:p>
            <a:pPr>
              <a:buFontTx/>
              <a:buNone/>
            </a:pPr>
            <a:r>
              <a:rPr lang="en-NZ" altLang="en-US"/>
              <a:t>This includes improving TTM:</a:t>
            </a:r>
          </a:p>
        </p:txBody>
      </p:sp>
      <p:sp>
        <p:nvSpPr>
          <p:cNvPr id="2" name="Rectangle 1">
            <a:extLst>
              <a:ext uri="{FF2B5EF4-FFF2-40B4-BE49-F238E27FC236}">
                <a16:creationId xmlns:a16="http://schemas.microsoft.com/office/drawing/2014/main" id="{D99CE01C-B452-41D7-A2A6-3325E0EE25CB}"/>
              </a:ext>
            </a:extLst>
          </p:cNvPr>
          <p:cNvSpPr>
            <a:spLocks noChangeArrowheads="1"/>
          </p:cNvSpPr>
          <p:nvPr/>
        </p:nvSpPr>
        <p:spPr bwMode="auto">
          <a:xfrm>
            <a:off x="1316038" y="4498975"/>
            <a:ext cx="18240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ts val="600"/>
              </a:spcBef>
              <a:spcAft>
                <a:spcPts val="600"/>
              </a:spcAft>
              <a:buFont typeface="Arial" panose="020B0604020202020204" pitchFamily="34" charset="0"/>
              <a:defRPr sz="2400">
                <a:solidFill>
                  <a:srgbClr val="00456B"/>
                </a:solidFill>
                <a:latin typeface="Arial" panose="020B0604020202020204" pitchFamily="34" charset="0"/>
                <a:cs typeface="Arial" panose="020B0604020202020204" pitchFamily="34" charset="0"/>
              </a:defRPr>
            </a:lvl1pPr>
            <a:lvl2pPr>
              <a:spcBef>
                <a:spcPts val="600"/>
              </a:spcBef>
              <a:spcAft>
                <a:spcPts val="600"/>
              </a:spcAft>
              <a:buClr>
                <a:srgbClr val="AFBD21"/>
              </a:buClr>
              <a:buFont typeface="Arial" panose="020B0604020202020204" pitchFamily="34" charset="0"/>
              <a:buChar char="•"/>
              <a:defRPr sz="2400">
                <a:solidFill>
                  <a:srgbClr val="00456B"/>
                </a:solidFill>
                <a:latin typeface="Arial" panose="020B0604020202020204" pitchFamily="34" charset="0"/>
                <a:cs typeface="Arial" panose="020B0604020202020204" pitchFamily="34" charset="0"/>
              </a:defRPr>
            </a:lvl2pPr>
            <a:lvl3pPr marL="1143000" indent="-228600">
              <a:spcBef>
                <a:spcPct val="20000"/>
              </a:spcBef>
              <a:buClr>
                <a:srgbClr val="AFBD21"/>
              </a:buClr>
              <a:buFont typeface="Lucida Sans" panose="020B0602040502020204" pitchFamily="34" charset="0"/>
              <a:buChar char="–"/>
              <a:defRPr sz="2000">
                <a:solidFill>
                  <a:srgbClr val="00456B"/>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456B"/>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rgbClr val="00456B"/>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00456B"/>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00456B"/>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00456B"/>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00456B"/>
                </a:solidFill>
                <a:latin typeface="Arial" panose="020B0604020202020204" pitchFamily="34" charset="0"/>
                <a:cs typeface="Arial" panose="020B0604020202020204" pitchFamily="34" charset="0"/>
              </a:defRPr>
            </a:lvl9pPr>
          </a:lstStyle>
          <a:p>
            <a:pPr marL="0" lvl="1" algn="ctr" eaLnBrk="1" hangingPunct="1">
              <a:spcBef>
                <a:spcPct val="0"/>
              </a:spcBef>
              <a:spcAft>
                <a:spcPct val="0"/>
              </a:spcAft>
              <a:buClrTx/>
              <a:buFontTx/>
              <a:buNone/>
            </a:pPr>
            <a:r>
              <a:rPr lang="en-NZ" altLang="en-US" b="1">
                <a:solidFill>
                  <a:schemeClr val="bg1"/>
                </a:solidFill>
              </a:rPr>
              <a:t>Knowledge</a:t>
            </a:r>
          </a:p>
        </p:txBody>
      </p:sp>
      <p:sp>
        <p:nvSpPr>
          <p:cNvPr id="4" name="Rectangle 3">
            <a:extLst>
              <a:ext uri="{FF2B5EF4-FFF2-40B4-BE49-F238E27FC236}">
                <a16:creationId xmlns:a16="http://schemas.microsoft.com/office/drawing/2014/main" id="{35EAEC0D-3E77-4AF7-9038-20385D01645A}"/>
              </a:ext>
            </a:extLst>
          </p:cNvPr>
          <p:cNvSpPr>
            <a:spLocks noChangeArrowheads="1"/>
          </p:cNvSpPr>
          <p:nvPr/>
        </p:nvSpPr>
        <p:spPr bwMode="auto">
          <a:xfrm>
            <a:off x="3962400" y="3403600"/>
            <a:ext cx="17732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ts val="600"/>
              </a:spcBef>
              <a:spcAft>
                <a:spcPts val="600"/>
              </a:spcAft>
              <a:buFont typeface="Arial" panose="020B0604020202020204" pitchFamily="34" charset="0"/>
              <a:defRPr sz="2400">
                <a:solidFill>
                  <a:srgbClr val="00456B"/>
                </a:solidFill>
                <a:latin typeface="Arial" panose="020B0604020202020204" pitchFamily="34" charset="0"/>
                <a:cs typeface="Arial" panose="020B0604020202020204" pitchFamily="34" charset="0"/>
              </a:defRPr>
            </a:lvl1pPr>
            <a:lvl2pPr>
              <a:spcBef>
                <a:spcPts val="600"/>
              </a:spcBef>
              <a:spcAft>
                <a:spcPts val="600"/>
              </a:spcAft>
              <a:buClr>
                <a:srgbClr val="AFBD21"/>
              </a:buClr>
              <a:buFont typeface="Arial" panose="020B0604020202020204" pitchFamily="34" charset="0"/>
              <a:buChar char="•"/>
              <a:defRPr sz="2400">
                <a:solidFill>
                  <a:srgbClr val="00456B"/>
                </a:solidFill>
                <a:latin typeface="Arial" panose="020B0604020202020204" pitchFamily="34" charset="0"/>
                <a:cs typeface="Arial" panose="020B0604020202020204" pitchFamily="34" charset="0"/>
              </a:defRPr>
            </a:lvl2pPr>
            <a:lvl3pPr marL="1143000" indent="-228600">
              <a:spcBef>
                <a:spcPct val="20000"/>
              </a:spcBef>
              <a:buClr>
                <a:srgbClr val="AFBD21"/>
              </a:buClr>
              <a:buFont typeface="Lucida Sans" panose="020B0602040502020204" pitchFamily="34" charset="0"/>
              <a:buChar char="–"/>
              <a:defRPr sz="2000">
                <a:solidFill>
                  <a:srgbClr val="00456B"/>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456B"/>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rgbClr val="00456B"/>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00456B"/>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00456B"/>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00456B"/>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00456B"/>
                </a:solidFill>
                <a:latin typeface="Arial" panose="020B0604020202020204" pitchFamily="34" charset="0"/>
                <a:cs typeface="Arial" panose="020B0604020202020204" pitchFamily="34" charset="0"/>
              </a:defRPr>
            </a:lvl9pPr>
          </a:lstStyle>
          <a:p>
            <a:pPr marL="0" lvl="1" algn="ctr" eaLnBrk="1" hangingPunct="1">
              <a:spcBef>
                <a:spcPct val="0"/>
              </a:spcBef>
              <a:spcAft>
                <a:spcPct val="0"/>
              </a:spcAft>
              <a:buClrTx/>
              <a:buFontTx/>
              <a:buNone/>
            </a:pPr>
            <a:r>
              <a:rPr lang="en-NZ" altLang="en-US" b="1">
                <a:solidFill>
                  <a:schemeClr val="bg1"/>
                </a:solidFill>
              </a:rPr>
              <a:t>Equipment</a:t>
            </a:r>
            <a:endParaRPr lang="en-US" altLang="en-US" b="1">
              <a:solidFill>
                <a:schemeClr val="bg1"/>
              </a:solidFill>
            </a:endParaRPr>
          </a:p>
        </p:txBody>
      </p:sp>
      <p:sp>
        <p:nvSpPr>
          <p:cNvPr id="12" name="Rounded Rectangle 9">
            <a:extLst>
              <a:ext uri="{FF2B5EF4-FFF2-40B4-BE49-F238E27FC236}">
                <a16:creationId xmlns:a16="http://schemas.microsoft.com/office/drawing/2014/main" id="{10F79FA1-EFB3-404E-995F-FF01C1448833}"/>
              </a:ext>
            </a:extLst>
          </p:cNvPr>
          <p:cNvSpPr>
            <a:spLocks noChangeArrowheads="1"/>
          </p:cNvSpPr>
          <p:nvPr/>
        </p:nvSpPr>
        <p:spPr bwMode="auto">
          <a:xfrm>
            <a:off x="6166531" y="1996293"/>
            <a:ext cx="2621869" cy="1089660"/>
          </a:xfrm>
          <a:prstGeom prst="round2DiagRect">
            <a:avLst>
              <a:gd name="adj1" fmla="val 36481"/>
              <a:gd name="adj2" fmla="val 0"/>
            </a:avLst>
          </a:prstGeom>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anchor="ctr">
            <a:spAutoFit/>
          </a:bodyPr>
          <a:lstStyle>
            <a:lvl1pPr marL="342900" indent="-342900" eaLnBrk="0" hangingPunct="0">
              <a:spcBef>
                <a:spcPts val="600"/>
              </a:spcBef>
              <a:spcAft>
                <a:spcPts val="600"/>
              </a:spcAft>
              <a:buFont typeface="Arial" charset="0"/>
              <a:defRPr sz="2400">
                <a:solidFill>
                  <a:srgbClr val="00456B"/>
                </a:solidFill>
                <a:latin typeface="Arial" charset="0"/>
                <a:cs typeface="Arial" charset="0"/>
              </a:defRPr>
            </a:lvl1pPr>
            <a:lvl2pPr marL="88900" eaLnBrk="0" hangingPunct="0">
              <a:spcBef>
                <a:spcPts val="600"/>
              </a:spcBef>
              <a:spcAft>
                <a:spcPts val="600"/>
              </a:spcAft>
              <a:buClr>
                <a:srgbClr val="AFBD21"/>
              </a:buClr>
              <a:buFont typeface="Arial" charset="0"/>
              <a:buChar char="•"/>
              <a:defRPr sz="2400">
                <a:solidFill>
                  <a:srgbClr val="00456B"/>
                </a:solidFill>
                <a:latin typeface="Arial" charset="0"/>
                <a:cs typeface="Arial"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charset="0"/>
                <a:cs typeface="Arial" charset="0"/>
              </a:defRPr>
            </a:lvl3pPr>
            <a:lvl4pPr marL="1600200" indent="-228600" eaLnBrk="0" hangingPunct="0">
              <a:spcBef>
                <a:spcPct val="20000"/>
              </a:spcBef>
              <a:buFont typeface="Arial" charset="0"/>
              <a:buChar char="–"/>
              <a:defRPr>
                <a:solidFill>
                  <a:srgbClr val="00456B"/>
                </a:solidFill>
                <a:latin typeface="Arial" charset="0"/>
                <a:cs typeface="Arial" charset="0"/>
              </a:defRPr>
            </a:lvl4pPr>
            <a:lvl5pPr marL="2057400" indent="-228600" eaLnBrk="0" hangingPunct="0">
              <a:spcBef>
                <a:spcPct val="20000"/>
              </a:spcBef>
              <a:buFont typeface="Arial" charset="0"/>
              <a:buChar char="»"/>
              <a:defRPr sz="1600">
                <a:solidFill>
                  <a:srgbClr val="00456B"/>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rgbClr val="00456B"/>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rgbClr val="00456B"/>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rgbClr val="00456B"/>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rgbClr val="00456B"/>
                </a:solidFill>
                <a:latin typeface="Arial" charset="0"/>
                <a:cs typeface="Arial" charset="0"/>
              </a:defRPr>
            </a:lvl9pPr>
          </a:lstStyle>
          <a:p>
            <a:pPr lvl="1" algn="ctr" eaLnBrk="1" hangingPunct="1">
              <a:buFontTx/>
              <a:buNone/>
              <a:defRPr/>
            </a:pPr>
            <a:endParaRPr lang="en-NZ" b="1" dirty="0">
              <a:solidFill>
                <a:schemeClr val="bg1"/>
              </a:solidFill>
            </a:endParaRPr>
          </a:p>
          <a:p>
            <a:pPr lvl="1" algn="ctr" eaLnBrk="1" hangingPunct="1">
              <a:buFontTx/>
              <a:buNone/>
              <a:defRPr/>
            </a:pPr>
            <a:endParaRPr lang="en-US" altLang="en-US" b="1" dirty="0">
              <a:solidFill>
                <a:schemeClr val="bg1"/>
              </a:solidFill>
            </a:endParaRPr>
          </a:p>
        </p:txBody>
      </p:sp>
      <p:sp>
        <p:nvSpPr>
          <p:cNvPr id="13" name="Rectangle 12">
            <a:extLst>
              <a:ext uri="{FF2B5EF4-FFF2-40B4-BE49-F238E27FC236}">
                <a16:creationId xmlns:a16="http://schemas.microsoft.com/office/drawing/2014/main" id="{4C5C4AAE-108F-4D51-9831-47D81F31474E}"/>
              </a:ext>
            </a:extLst>
          </p:cNvPr>
          <p:cNvSpPr>
            <a:spLocks noChangeArrowheads="1"/>
          </p:cNvSpPr>
          <p:nvPr/>
        </p:nvSpPr>
        <p:spPr bwMode="auto">
          <a:xfrm>
            <a:off x="6753225" y="2309813"/>
            <a:ext cx="14493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ts val="600"/>
              </a:spcBef>
              <a:spcAft>
                <a:spcPts val="600"/>
              </a:spcAft>
              <a:buFont typeface="Arial" panose="020B0604020202020204" pitchFamily="34" charset="0"/>
              <a:defRPr sz="2400">
                <a:solidFill>
                  <a:srgbClr val="00456B"/>
                </a:solidFill>
                <a:latin typeface="Arial" panose="020B0604020202020204" pitchFamily="34" charset="0"/>
                <a:cs typeface="Arial" panose="020B0604020202020204" pitchFamily="34" charset="0"/>
              </a:defRPr>
            </a:lvl1pPr>
            <a:lvl2pPr>
              <a:spcBef>
                <a:spcPts val="600"/>
              </a:spcBef>
              <a:spcAft>
                <a:spcPts val="600"/>
              </a:spcAft>
              <a:buClr>
                <a:srgbClr val="AFBD21"/>
              </a:buClr>
              <a:buFont typeface="Arial" panose="020B0604020202020204" pitchFamily="34" charset="0"/>
              <a:buChar char="•"/>
              <a:defRPr sz="2400">
                <a:solidFill>
                  <a:srgbClr val="00456B"/>
                </a:solidFill>
                <a:latin typeface="Arial" panose="020B0604020202020204" pitchFamily="34" charset="0"/>
                <a:cs typeface="Arial" panose="020B0604020202020204" pitchFamily="34" charset="0"/>
              </a:defRPr>
            </a:lvl2pPr>
            <a:lvl3pPr marL="1143000" indent="-228600">
              <a:spcBef>
                <a:spcPct val="20000"/>
              </a:spcBef>
              <a:buClr>
                <a:srgbClr val="AFBD21"/>
              </a:buClr>
              <a:buFont typeface="Lucida Sans" panose="020B0602040502020204" pitchFamily="34" charset="0"/>
              <a:buChar char="–"/>
              <a:defRPr sz="2000">
                <a:solidFill>
                  <a:srgbClr val="00456B"/>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456B"/>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rgbClr val="00456B"/>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00456B"/>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00456B"/>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00456B"/>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00456B"/>
                </a:solidFill>
                <a:latin typeface="Arial" panose="020B0604020202020204" pitchFamily="34" charset="0"/>
                <a:cs typeface="Arial" panose="020B0604020202020204" pitchFamily="34" charset="0"/>
              </a:defRPr>
            </a:lvl9pPr>
          </a:lstStyle>
          <a:p>
            <a:pPr marL="0" lvl="1" algn="ctr" eaLnBrk="1" hangingPunct="1">
              <a:spcBef>
                <a:spcPct val="0"/>
              </a:spcBef>
              <a:spcAft>
                <a:spcPct val="0"/>
              </a:spcAft>
              <a:buClrTx/>
              <a:buFontTx/>
              <a:buNone/>
            </a:pPr>
            <a:r>
              <a:rPr lang="en-NZ" altLang="en-US" b="1">
                <a:solidFill>
                  <a:schemeClr val="bg1"/>
                </a:solidFill>
              </a:rPr>
              <a:t>Methods</a:t>
            </a:r>
            <a:endParaRPr lang="en-US" altLang="en-US"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818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8187" grpId="0"/>
      <p:bldP spid="2" grpId="0"/>
      <p:bldP spid="4"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CFE39386-3715-4B3C-AE84-53A9858AD2C3}"/>
              </a:ext>
            </a:extLst>
          </p:cNvPr>
          <p:cNvSpPr/>
          <p:nvPr/>
        </p:nvSpPr>
        <p:spPr>
          <a:xfrm>
            <a:off x="2311400" y="1511300"/>
            <a:ext cx="4368800" cy="4038600"/>
          </a:xfrm>
          <a:prstGeom prst="roundRect">
            <a:avLst>
              <a:gd name="adj" fmla="val 6748"/>
            </a:avLst>
          </a:prstGeom>
          <a:solidFill>
            <a:srgbClr val="E8F4D4"/>
          </a:solidFill>
          <a:ln w="19050">
            <a:solidFill>
              <a:srgbClr val="91CA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NZ"/>
          </a:p>
        </p:txBody>
      </p:sp>
      <p:sp>
        <p:nvSpPr>
          <p:cNvPr id="184323" name="Title 4">
            <a:extLst>
              <a:ext uri="{FF2B5EF4-FFF2-40B4-BE49-F238E27FC236}">
                <a16:creationId xmlns:a16="http://schemas.microsoft.com/office/drawing/2014/main" id="{BE685619-B45E-45DB-B24B-9367250E6054}"/>
              </a:ext>
            </a:extLst>
          </p:cNvPr>
          <p:cNvSpPr>
            <a:spLocks noGrp="1"/>
          </p:cNvSpPr>
          <p:nvPr>
            <p:ph type="title"/>
          </p:nvPr>
        </p:nvSpPr>
        <p:spPr>
          <a:xfrm>
            <a:off x="457200" y="549275"/>
            <a:ext cx="8229600" cy="647700"/>
          </a:xfrm>
        </p:spPr>
        <p:txBody>
          <a:bodyPr/>
          <a:lstStyle/>
          <a:p>
            <a:r>
              <a:rPr lang="en-NZ" altLang="en-US"/>
              <a:t>How we are ‘Raising the bar’</a:t>
            </a:r>
          </a:p>
        </p:txBody>
      </p:sp>
      <p:sp>
        <p:nvSpPr>
          <p:cNvPr id="183299" name="Content Placeholder 1">
            <a:extLst>
              <a:ext uri="{FF2B5EF4-FFF2-40B4-BE49-F238E27FC236}">
                <a16:creationId xmlns:a16="http://schemas.microsoft.com/office/drawing/2014/main" id="{1239E822-A4CB-41CA-B7D6-993D47C30D38}"/>
              </a:ext>
            </a:extLst>
          </p:cNvPr>
          <p:cNvSpPr>
            <a:spLocks noGrp="1"/>
          </p:cNvSpPr>
          <p:nvPr>
            <p:ph idx="1"/>
          </p:nvPr>
        </p:nvSpPr>
        <p:spPr>
          <a:xfrm>
            <a:off x="2749550" y="4865688"/>
            <a:ext cx="3492500" cy="468312"/>
          </a:xfrm>
        </p:spPr>
        <p:txBody>
          <a:bodyPr/>
          <a:lstStyle/>
          <a:p>
            <a:pPr marL="88900" lvl="1" indent="0" algn="ctr">
              <a:buFont typeface="Arial" charset="0"/>
              <a:buNone/>
              <a:defRPr/>
            </a:pPr>
            <a:r>
              <a:rPr lang="en-NZ" altLang="en-US" sz="2000" b="1" dirty="0">
                <a:solidFill>
                  <a:schemeClr val="tx2">
                    <a:lumMod val="75000"/>
                  </a:schemeClr>
                </a:solidFill>
                <a:latin typeface="Arial" charset="0"/>
                <a:cs typeface="Arial" charset="0"/>
              </a:rPr>
              <a:t>The safe system</a:t>
            </a:r>
            <a:endParaRPr lang="en-US" altLang="en-US" sz="2000" b="1" dirty="0">
              <a:solidFill>
                <a:schemeClr val="tx2">
                  <a:lumMod val="75000"/>
                </a:schemeClr>
              </a:solidFill>
              <a:latin typeface="Arial" charset="0"/>
              <a:cs typeface="Arial" charset="0"/>
            </a:endParaRPr>
          </a:p>
        </p:txBody>
      </p:sp>
      <p:pic>
        <p:nvPicPr>
          <p:cNvPr id="15" name="Picture 14" descr="diagram_FULL.png">
            <a:extLst>
              <a:ext uri="{FF2B5EF4-FFF2-40B4-BE49-F238E27FC236}">
                <a16:creationId xmlns:a16="http://schemas.microsoft.com/office/drawing/2014/main" id="{1FE4D313-77D3-4C48-9203-CA533956423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03513" y="1608138"/>
            <a:ext cx="3584575" cy="323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3299">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329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a:extLst>
              <a:ext uri="{FF2B5EF4-FFF2-40B4-BE49-F238E27FC236}">
                <a16:creationId xmlns:a16="http://schemas.microsoft.com/office/drawing/2014/main" id="{DF4D3F11-4B04-437F-A1A7-961A2ABB96F3}"/>
              </a:ext>
            </a:extLst>
          </p:cNvPr>
          <p:cNvSpPr/>
          <p:nvPr/>
        </p:nvSpPr>
        <p:spPr>
          <a:xfrm>
            <a:off x="5130800" y="3670300"/>
            <a:ext cx="3748088" cy="2095500"/>
          </a:xfrm>
          <a:prstGeom prst="roundRect">
            <a:avLst/>
          </a:prstGeom>
          <a:solidFill>
            <a:srgbClr val="E8F4D4"/>
          </a:solidFill>
          <a:ln w="19050">
            <a:solidFill>
              <a:srgbClr val="91CA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NZ"/>
          </a:p>
        </p:txBody>
      </p:sp>
      <p:sp>
        <p:nvSpPr>
          <p:cNvPr id="14" name="Rounded Rectangle 13">
            <a:extLst>
              <a:ext uri="{FF2B5EF4-FFF2-40B4-BE49-F238E27FC236}">
                <a16:creationId xmlns:a16="http://schemas.microsoft.com/office/drawing/2014/main" id="{98ED8DF1-00E7-48D6-B93B-11DA20C7B99F}"/>
              </a:ext>
            </a:extLst>
          </p:cNvPr>
          <p:cNvSpPr/>
          <p:nvPr/>
        </p:nvSpPr>
        <p:spPr>
          <a:xfrm>
            <a:off x="241300" y="3670300"/>
            <a:ext cx="4368800" cy="2095500"/>
          </a:xfrm>
          <a:prstGeom prst="roundRect">
            <a:avLst/>
          </a:prstGeom>
          <a:solidFill>
            <a:srgbClr val="E8F4D4"/>
          </a:solidFill>
          <a:ln w="19050">
            <a:solidFill>
              <a:srgbClr val="91CA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NZ"/>
          </a:p>
        </p:txBody>
      </p:sp>
      <p:sp>
        <p:nvSpPr>
          <p:cNvPr id="13" name="Rounded Rectangle 12">
            <a:extLst>
              <a:ext uri="{FF2B5EF4-FFF2-40B4-BE49-F238E27FC236}">
                <a16:creationId xmlns:a16="http://schemas.microsoft.com/office/drawing/2014/main" id="{953818F6-F6EE-4272-9B5B-E4B9A5207C16}"/>
              </a:ext>
            </a:extLst>
          </p:cNvPr>
          <p:cNvSpPr/>
          <p:nvPr/>
        </p:nvSpPr>
        <p:spPr>
          <a:xfrm>
            <a:off x="5118100" y="1193800"/>
            <a:ext cx="3746500" cy="2095500"/>
          </a:xfrm>
          <a:prstGeom prst="roundRect">
            <a:avLst/>
          </a:prstGeom>
          <a:solidFill>
            <a:srgbClr val="E8F4D4"/>
          </a:solidFill>
          <a:ln w="19050">
            <a:solidFill>
              <a:srgbClr val="91CA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NZ"/>
          </a:p>
        </p:txBody>
      </p:sp>
      <p:sp>
        <p:nvSpPr>
          <p:cNvPr id="2" name="Rounded Rectangle 1">
            <a:extLst>
              <a:ext uri="{FF2B5EF4-FFF2-40B4-BE49-F238E27FC236}">
                <a16:creationId xmlns:a16="http://schemas.microsoft.com/office/drawing/2014/main" id="{FDCF9C49-6763-4246-9672-8D3A008D556A}"/>
              </a:ext>
            </a:extLst>
          </p:cNvPr>
          <p:cNvSpPr/>
          <p:nvPr/>
        </p:nvSpPr>
        <p:spPr>
          <a:xfrm>
            <a:off x="215900" y="1193800"/>
            <a:ext cx="4368800" cy="2095500"/>
          </a:xfrm>
          <a:prstGeom prst="roundRect">
            <a:avLst/>
          </a:prstGeom>
          <a:solidFill>
            <a:srgbClr val="E8F4D4"/>
          </a:solidFill>
          <a:ln w="19050">
            <a:solidFill>
              <a:srgbClr val="91CA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NZ"/>
          </a:p>
        </p:txBody>
      </p:sp>
      <p:sp>
        <p:nvSpPr>
          <p:cNvPr id="186374" name="Title 4">
            <a:extLst>
              <a:ext uri="{FF2B5EF4-FFF2-40B4-BE49-F238E27FC236}">
                <a16:creationId xmlns:a16="http://schemas.microsoft.com/office/drawing/2014/main" id="{D4453311-2CF5-4586-8D5C-FD2B2D188193}"/>
              </a:ext>
            </a:extLst>
          </p:cNvPr>
          <p:cNvSpPr>
            <a:spLocks noGrp="1"/>
          </p:cNvSpPr>
          <p:nvPr>
            <p:ph type="title"/>
          </p:nvPr>
        </p:nvSpPr>
        <p:spPr>
          <a:xfrm>
            <a:off x="457200" y="549275"/>
            <a:ext cx="8229600" cy="423863"/>
          </a:xfrm>
        </p:spPr>
        <p:txBody>
          <a:bodyPr/>
          <a:lstStyle/>
          <a:p>
            <a:r>
              <a:rPr lang="en-NZ" altLang="en-US"/>
              <a:t>New traffic control devices</a:t>
            </a:r>
          </a:p>
        </p:txBody>
      </p:sp>
      <p:pic>
        <p:nvPicPr>
          <p:cNvPr id="423938" name="Picture 2" descr="Barrier screen installed">
            <a:extLst>
              <a:ext uri="{FF2B5EF4-FFF2-40B4-BE49-F238E27FC236}">
                <a16:creationId xmlns:a16="http://schemas.microsoft.com/office/drawing/2014/main" id="{07849515-86AD-4094-8EF4-CE1000E8D97D}"/>
              </a:ext>
            </a:extLst>
          </p:cNvPr>
          <p:cNvPicPr>
            <a:picLocks noChangeAspect="1" noChangeArrowheads="1"/>
          </p:cNvPicPr>
          <p:nvPr/>
        </p:nvPicPr>
        <p:blipFill rotWithShape="1">
          <a:blip r:embed="rId3"/>
          <a:srcRect l="31452" r="9693"/>
          <a:stretch/>
        </p:blipFill>
        <p:spPr bwMode="auto">
          <a:xfrm>
            <a:off x="3238500" y="1397000"/>
            <a:ext cx="1079500" cy="1346200"/>
          </a:xfrm>
          <a:prstGeom prst="rect">
            <a:avLst/>
          </a:prstGeom>
          <a:noFill/>
          <a:ln w="9525">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23939" name="Picture 3">
            <a:extLst>
              <a:ext uri="{FF2B5EF4-FFF2-40B4-BE49-F238E27FC236}">
                <a16:creationId xmlns:a16="http://schemas.microsoft.com/office/drawing/2014/main" id="{BB7A58C8-B33E-49E4-8F25-A371ECD7EA87}"/>
              </a:ext>
            </a:extLst>
          </p:cNvPr>
          <p:cNvPicPr>
            <a:picLocks noChangeAspect="1" noChangeArrowheads="1"/>
          </p:cNvPicPr>
          <p:nvPr/>
        </p:nvPicPr>
        <p:blipFill>
          <a:blip r:embed="rId4"/>
          <a:srcRect/>
          <a:stretch>
            <a:fillRect/>
          </a:stretch>
        </p:blipFill>
        <p:spPr bwMode="auto">
          <a:xfrm>
            <a:off x="428625" y="1397000"/>
            <a:ext cx="2646363" cy="133985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82281" name="Rectangle 1">
            <a:extLst>
              <a:ext uri="{FF2B5EF4-FFF2-40B4-BE49-F238E27FC236}">
                <a16:creationId xmlns:a16="http://schemas.microsoft.com/office/drawing/2014/main" id="{1F7104B1-2280-4A50-B542-040C06092534}"/>
              </a:ext>
            </a:extLst>
          </p:cNvPr>
          <p:cNvSpPr>
            <a:spLocks noChangeArrowheads="1"/>
          </p:cNvSpPr>
          <p:nvPr/>
        </p:nvSpPr>
        <p:spPr bwMode="auto">
          <a:xfrm>
            <a:off x="622300" y="2801938"/>
            <a:ext cx="355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spcAft>
                <a:spcPts val="600"/>
              </a:spcAft>
              <a:buFont typeface="Arial" charset="0"/>
              <a:defRPr sz="2400">
                <a:solidFill>
                  <a:srgbClr val="00456B"/>
                </a:solidFill>
                <a:latin typeface="Arial" charset="0"/>
                <a:cs typeface="Arial" charset="0"/>
              </a:defRPr>
            </a:lvl1pPr>
            <a:lvl2pPr marL="742950" indent="-285750" eaLnBrk="0" hangingPunct="0">
              <a:spcBef>
                <a:spcPts val="600"/>
              </a:spcBef>
              <a:spcAft>
                <a:spcPts val="600"/>
              </a:spcAft>
              <a:buClr>
                <a:srgbClr val="AFBD21"/>
              </a:buClr>
              <a:buFont typeface="Arial" charset="0"/>
              <a:buChar char="•"/>
              <a:defRPr sz="2400">
                <a:solidFill>
                  <a:srgbClr val="00456B"/>
                </a:solidFill>
                <a:latin typeface="Arial" charset="0"/>
                <a:cs typeface="Arial"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charset="0"/>
                <a:cs typeface="Arial" charset="0"/>
              </a:defRPr>
            </a:lvl3pPr>
            <a:lvl4pPr marL="1600200" indent="-228600" eaLnBrk="0" hangingPunct="0">
              <a:spcBef>
                <a:spcPct val="20000"/>
              </a:spcBef>
              <a:buFont typeface="Arial" charset="0"/>
              <a:buChar char="–"/>
              <a:defRPr>
                <a:solidFill>
                  <a:srgbClr val="00456B"/>
                </a:solidFill>
                <a:latin typeface="Arial" charset="0"/>
                <a:cs typeface="Arial" charset="0"/>
              </a:defRPr>
            </a:lvl4pPr>
            <a:lvl5pPr marL="2057400" indent="-228600" eaLnBrk="0" hangingPunct="0">
              <a:spcBef>
                <a:spcPct val="20000"/>
              </a:spcBef>
              <a:buFont typeface="Arial" charset="0"/>
              <a:buChar char="»"/>
              <a:defRPr sz="1600">
                <a:solidFill>
                  <a:srgbClr val="00456B"/>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rgbClr val="00456B"/>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rgbClr val="00456B"/>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rgbClr val="00456B"/>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rgbClr val="00456B"/>
                </a:solidFill>
                <a:latin typeface="Arial" charset="0"/>
                <a:cs typeface="Arial" charset="0"/>
              </a:defRPr>
            </a:lvl9pPr>
          </a:lstStyle>
          <a:p>
            <a:pPr eaLnBrk="1" hangingPunct="1">
              <a:spcBef>
                <a:spcPct val="0"/>
              </a:spcBef>
              <a:spcAft>
                <a:spcPct val="0"/>
              </a:spcAft>
              <a:buFontTx/>
              <a:buNone/>
              <a:defRPr/>
            </a:pPr>
            <a:r>
              <a:rPr lang="en-NZ" altLang="en-US" sz="2000" b="1" dirty="0">
                <a:solidFill>
                  <a:schemeClr val="tx2">
                    <a:lumMod val="75000"/>
                  </a:schemeClr>
                </a:solidFill>
              </a:rPr>
              <a:t>Barriers &amp; visibility screens</a:t>
            </a:r>
          </a:p>
        </p:txBody>
      </p:sp>
      <p:sp>
        <p:nvSpPr>
          <p:cNvPr id="182282" name="Rectangle 2">
            <a:extLst>
              <a:ext uri="{FF2B5EF4-FFF2-40B4-BE49-F238E27FC236}">
                <a16:creationId xmlns:a16="http://schemas.microsoft.com/office/drawing/2014/main" id="{23809C09-E960-4E3B-86CB-877E1E4A5AF9}"/>
              </a:ext>
            </a:extLst>
          </p:cNvPr>
          <p:cNvSpPr>
            <a:spLocks noChangeArrowheads="1"/>
          </p:cNvSpPr>
          <p:nvPr/>
        </p:nvSpPr>
        <p:spPr bwMode="auto">
          <a:xfrm>
            <a:off x="5461000" y="2801938"/>
            <a:ext cx="3062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8900" eaLnBrk="0" hangingPunct="0">
              <a:spcBef>
                <a:spcPts val="600"/>
              </a:spcBef>
              <a:spcAft>
                <a:spcPts val="600"/>
              </a:spcAft>
              <a:buFont typeface="Arial" charset="0"/>
              <a:defRPr sz="2400">
                <a:solidFill>
                  <a:srgbClr val="00456B"/>
                </a:solidFill>
                <a:latin typeface="Arial" charset="0"/>
                <a:cs typeface="Arial" charset="0"/>
              </a:defRPr>
            </a:lvl1pPr>
            <a:lvl2pPr marL="742950" indent="-285750" eaLnBrk="0" hangingPunct="0">
              <a:spcBef>
                <a:spcPts val="600"/>
              </a:spcBef>
              <a:spcAft>
                <a:spcPts val="600"/>
              </a:spcAft>
              <a:buClr>
                <a:srgbClr val="AFBD21"/>
              </a:buClr>
              <a:buFont typeface="Arial" charset="0"/>
              <a:buChar char="•"/>
              <a:defRPr sz="2400">
                <a:solidFill>
                  <a:srgbClr val="00456B"/>
                </a:solidFill>
                <a:latin typeface="Arial" charset="0"/>
                <a:cs typeface="Arial"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charset="0"/>
                <a:cs typeface="Arial" charset="0"/>
              </a:defRPr>
            </a:lvl3pPr>
            <a:lvl4pPr marL="1600200" indent="-228600" eaLnBrk="0" hangingPunct="0">
              <a:spcBef>
                <a:spcPct val="20000"/>
              </a:spcBef>
              <a:buFont typeface="Arial" charset="0"/>
              <a:buChar char="–"/>
              <a:defRPr>
                <a:solidFill>
                  <a:srgbClr val="00456B"/>
                </a:solidFill>
                <a:latin typeface="Arial" charset="0"/>
                <a:cs typeface="Arial" charset="0"/>
              </a:defRPr>
            </a:lvl4pPr>
            <a:lvl5pPr marL="2057400" indent="-228600" eaLnBrk="0" hangingPunct="0">
              <a:spcBef>
                <a:spcPct val="20000"/>
              </a:spcBef>
              <a:buFont typeface="Arial" charset="0"/>
              <a:buChar char="»"/>
              <a:defRPr sz="1600">
                <a:solidFill>
                  <a:srgbClr val="00456B"/>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rgbClr val="00456B"/>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rgbClr val="00456B"/>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rgbClr val="00456B"/>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rgbClr val="00456B"/>
                </a:solidFill>
                <a:latin typeface="Arial" charset="0"/>
                <a:cs typeface="Arial" charset="0"/>
              </a:defRPr>
            </a:lvl9pPr>
          </a:lstStyle>
          <a:p>
            <a:pPr algn="ctr">
              <a:buFontTx/>
              <a:buNone/>
              <a:defRPr/>
            </a:pPr>
            <a:r>
              <a:rPr lang="en-NZ" altLang="en-US" sz="2000" b="1" dirty="0">
                <a:solidFill>
                  <a:schemeClr val="tx2">
                    <a:lumMod val="75000"/>
                  </a:schemeClr>
                </a:solidFill>
              </a:rPr>
              <a:t>Tubular delineators</a:t>
            </a:r>
          </a:p>
        </p:txBody>
      </p:sp>
      <p:sp>
        <p:nvSpPr>
          <p:cNvPr id="182283" name="Rectangle 3">
            <a:extLst>
              <a:ext uri="{FF2B5EF4-FFF2-40B4-BE49-F238E27FC236}">
                <a16:creationId xmlns:a16="http://schemas.microsoft.com/office/drawing/2014/main" id="{60FB6628-2701-48F2-8789-1D6E598A7552}"/>
              </a:ext>
            </a:extLst>
          </p:cNvPr>
          <p:cNvSpPr>
            <a:spLocks noChangeArrowheads="1"/>
          </p:cNvSpPr>
          <p:nvPr/>
        </p:nvSpPr>
        <p:spPr bwMode="auto">
          <a:xfrm>
            <a:off x="6403975" y="5318125"/>
            <a:ext cx="1201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88900" eaLnBrk="0" hangingPunct="0">
              <a:spcBef>
                <a:spcPts val="600"/>
              </a:spcBef>
              <a:spcAft>
                <a:spcPts val="600"/>
              </a:spcAft>
              <a:buFont typeface="Arial" charset="0"/>
              <a:defRPr sz="2400">
                <a:solidFill>
                  <a:srgbClr val="00456B"/>
                </a:solidFill>
                <a:latin typeface="Arial" charset="0"/>
                <a:cs typeface="Arial" charset="0"/>
              </a:defRPr>
            </a:lvl1pPr>
            <a:lvl2pPr marL="742950" indent="-285750" eaLnBrk="0" hangingPunct="0">
              <a:spcBef>
                <a:spcPts val="600"/>
              </a:spcBef>
              <a:spcAft>
                <a:spcPts val="600"/>
              </a:spcAft>
              <a:buClr>
                <a:srgbClr val="AFBD21"/>
              </a:buClr>
              <a:buFont typeface="Arial" charset="0"/>
              <a:buChar char="•"/>
              <a:defRPr sz="2400">
                <a:solidFill>
                  <a:srgbClr val="00456B"/>
                </a:solidFill>
                <a:latin typeface="Arial" charset="0"/>
                <a:cs typeface="Arial"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charset="0"/>
                <a:cs typeface="Arial" charset="0"/>
              </a:defRPr>
            </a:lvl3pPr>
            <a:lvl4pPr marL="1600200" indent="-228600" eaLnBrk="0" hangingPunct="0">
              <a:spcBef>
                <a:spcPct val="20000"/>
              </a:spcBef>
              <a:buFont typeface="Arial" charset="0"/>
              <a:buChar char="–"/>
              <a:defRPr>
                <a:solidFill>
                  <a:srgbClr val="00456B"/>
                </a:solidFill>
                <a:latin typeface="Arial" charset="0"/>
                <a:cs typeface="Arial" charset="0"/>
              </a:defRPr>
            </a:lvl4pPr>
            <a:lvl5pPr marL="2057400" indent="-228600" eaLnBrk="0" hangingPunct="0">
              <a:spcBef>
                <a:spcPct val="20000"/>
              </a:spcBef>
              <a:buFont typeface="Arial" charset="0"/>
              <a:buChar char="»"/>
              <a:defRPr sz="1600">
                <a:solidFill>
                  <a:srgbClr val="00456B"/>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rgbClr val="00456B"/>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rgbClr val="00456B"/>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rgbClr val="00456B"/>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rgbClr val="00456B"/>
                </a:solidFill>
                <a:latin typeface="Arial" charset="0"/>
                <a:cs typeface="Arial" charset="0"/>
              </a:defRPr>
            </a:lvl9pPr>
          </a:lstStyle>
          <a:p>
            <a:pPr>
              <a:buFontTx/>
              <a:buNone/>
              <a:defRPr/>
            </a:pPr>
            <a:r>
              <a:rPr lang="en-NZ" altLang="en-US" sz="2000" b="1" dirty="0">
                <a:solidFill>
                  <a:schemeClr val="tx2">
                    <a:lumMod val="75000"/>
                  </a:schemeClr>
                </a:solidFill>
              </a:rPr>
              <a:t>TC vest</a:t>
            </a:r>
          </a:p>
        </p:txBody>
      </p:sp>
      <p:sp>
        <p:nvSpPr>
          <p:cNvPr id="182284" name="Rectangle 6">
            <a:extLst>
              <a:ext uri="{FF2B5EF4-FFF2-40B4-BE49-F238E27FC236}">
                <a16:creationId xmlns:a16="http://schemas.microsoft.com/office/drawing/2014/main" id="{E2AB3D41-73DA-4112-8A6E-875F2F4599DC}"/>
              </a:ext>
            </a:extLst>
          </p:cNvPr>
          <p:cNvSpPr>
            <a:spLocks noChangeArrowheads="1"/>
          </p:cNvSpPr>
          <p:nvPr/>
        </p:nvSpPr>
        <p:spPr bwMode="auto">
          <a:xfrm>
            <a:off x="1433513" y="5318125"/>
            <a:ext cx="1984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88900" eaLnBrk="0" hangingPunct="0">
              <a:spcBef>
                <a:spcPts val="600"/>
              </a:spcBef>
              <a:spcAft>
                <a:spcPts val="600"/>
              </a:spcAft>
              <a:buFont typeface="Arial" charset="0"/>
              <a:defRPr sz="2400">
                <a:solidFill>
                  <a:srgbClr val="00456B"/>
                </a:solidFill>
                <a:latin typeface="Arial" charset="0"/>
                <a:cs typeface="Arial" charset="0"/>
              </a:defRPr>
            </a:lvl1pPr>
            <a:lvl2pPr marL="742950" indent="-285750" eaLnBrk="0" hangingPunct="0">
              <a:spcBef>
                <a:spcPts val="600"/>
              </a:spcBef>
              <a:spcAft>
                <a:spcPts val="600"/>
              </a:spcAft>
              <a:buClr>
                <a:srgbClr val="AFBD21"/>
              </a:buClr>
              <a:buFont typeface="Arial" charset="0"/>
              <a:buChar char="•"/>
              <a:defRPr sz="2400">
                <a:solidFill>
                  <a:srgbClr val="00456B"/>
                </a:solidFill>
                <a:latin typeface="Arial" charset="0"/>
                <a:cs typeface="Arial"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charset="0"/>
                <a:cs typeface="Arial" charset="0"/>
              </a:defRPr>
            </a:lvl3pPr>
            <a:lvl4pPr marL="1600200" indent="-228600" eaLnBrk="0" hangingPunct="0">
              <a:spcBef>
                <a:spcPct val="20000"/>
              </a:spcBef>
              <a:buFont typeface="Arial" charset="0"/>
              <a:buChar char="–"/>
              <a:defRPr>
                <a:solidFill>
                  <a:srgbClr val="00456B"/>
                </a:solidFill>
                <a:latin typeface="Arial" charset="0"/>
                <a:cs typeface="Arial" charset="0"/>
              </a:defRPr>
            </a:lvl4pPr>
            <a:lvl5pPr marL="2057400" indent="-228600" eaLnBrk="0" hangingPunct="0">
              <a:spcBef>
                <a:spcPct val="20000"/>
              </a:spcBef>
              <a:buFont typeface="Arial" charset="0"/>
              <a:buChar char="»"/>
              <a:defRPr sz="1600">
                <a:solidFill>
                  <a:srgbClr val="00456B"/>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rgbClr val="00456B"/>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rgbClr val="00456B"/>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rgbClr val="00456B"/>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rgbClr val="00456B"/>
                </a:solidFill>
                <a:latin typeface="Arial" charset="0"/>
                <a:cs typeface="Arial" charset="0"/>
              </a:defRPr>
            </a:lvl9pPr>
          </a:lstStyle>
          <a:p>
            <a:pPr>
              <a:buFontTx/>
              <a:buNone/>
              <a:defRPr/>
            </a:pPr>
            <a:r>
              <a:rPr lang="en-NZ" altLang="en-US" sz="2000" b="1" dirty="0">
                <a:solidFill>
                  <a:schemeClr val="tx2">
                    <a:lumMod val="75000"/>
                  </a:schemeClr>
                </a:solidFill>
              </a:rPr>
              <a:t>Rumble strips</a:t>
            </a:r>
          </a:p>
        </p:txBody>
      </p:sp>
      <p:pic>
        <p:nvPicPr>
          <p:cNvPr id="10" name="Content Placeholder 3" descr="C:\Users\Dennis\Documents\Saferoads International\Consulting\CSP Consulting\Traffix Rumble Strip\SH1 Trial 09.14\IMG_0591.JPG">
            <a:extLst>
              <a:ext uri="{FF2B5EF4-FFF2-40B4-BE49-F238E27FC236}">
                <a16:creationId xmlns:a16="http://schemas.microsoft.com/office/drawing/2014/main" id="{559513F1-2BA0-41AA-A85B-72157770435A}"/>
              </a:ext>
            </a:extLst>
          </p:cNvPr>
          <p:cNvPicPr>
            <a:picLocks noGrp="1"/>
          </p:cNvPicPr>
          <p:nvPr/>
        </p:nvPicPr>
        <p:blipFill rotWithShape="1">
          <a:blip r:embed="rId5"/>
          <a:srcRect t="21374" b="21659"/>
          <a:stretch/>
        </p:blipFill>
        <p:spPr bwMode="auto">
          <a:xfrm>
            <a:off x="711200" y="3863975"/>
            <a:ext cx="3429000" cy="1454150"/>
          </a:xfrm>
          <a:prstGeom prst="rect">
            <a:avLst/>
          </a:prstGeom>
          <a:noFill/>
          <a:ln>
            <a:solidFill>
              <a:schemeClr val="tx1"/>
            </a:solidFill>
          </a:ln>
          <a:effectLst>
            <a:outerShdw blurRad="50800" dist="38100" dir="2700000" algn="tl" rotWithShape="0">
              <a:prstClr val="black">
                <a:alpha val="40000"/>
              </a:prstClr>
            </a:outerShdw>
          </a:effectLst>
        </p:spPr>
      </p:pic>
      <p:pic>
        <p:nvPicPr>
          <p:cNvPr id="16" name="Picture 10" descr="C:\Users\Tony\AppData\Local\Microsoft\Windows\Temporary Internet Files\Content.Outlook\58M3F1RR\14 100km Tube 25m 1m.JPG">
            <a:extLst>
              <a:ext uri="{FF2B5EF4-FFF2-40B4-BE49-F238E27FC236}">
                <a16:creationId xmlns:a16="http://schemas.microsoft.com/office/drawing/2014/main" id="{E35C1BE4-D4D1-4B8F-8F9D-4C0762CABB48}"/>
              </a:ext>
            </a:extLst>
          </p:cNvPr>
          <p:cNvPicPr>
            <a:picLocks noChangeAspect="1" noChangeArrowheads="1"/>
          </p:cNvPicPr>
          <p:nvPr/>
        </p:nvPicPr>
        <p:blipFill rotWithShape="1">
          <a:blip r:embed="rId6"/>
          <a:srcRect l="31927" t="44693" r="49283" b="44321"/>
          <a:stretch/>
        </p:blipFill>
        <p:spPr bwMode="auto">
          <a:xfrm>
            <a:off x="5513388" y="1465263"/>
            <a:ext cx="3009900" cy="1319212"/>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0820084-D976-4920-BCBE-88E3F8D58F7E}"/>
              </a:ext>
            </a:extLst>
          </p:cNvPr>
          <p:cNvPicPr>
            <a:picLocks noChangeAspect="1"/>
          </p:cNvPicPr>
          <p:nvPr/>
        </p:nvPicPr>
        <p:blipFill>
          <a:blip r:embed="rId7"/>
          <a:stretch>
            <a:fillRect/>
          </a:stretch>
        </p:blipFill>
        <p:spPr>
          <a:xfrm>
            <a:off x="6383338" y="3781425"/>
            <a:ext cx="1244600" cy="1549400"/>
          </a:xfrm>
          <a:prstGeom prst="rect">
            <a:avLst/>
          </a:prstGeom>
          <a:ln>
            <a:solidFill>
              <a:schemeClr val="tx1"/>
            </a:solidFill>
          </a:ln>
          <a:effectLst>
            <a:outerShdw blurRad="50800" dist="38100" dir="2700000" algn="tl" rotWithShape="0">
              <a:prstClr val="black">
                <a:alpha val="40000"/>
              </a:prst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B3612347-EA90-4E2A-A0E0-337E9CE7CA1B}"/>
              </a:ext>
            </a:extLst>
          </p:cNvPr>
          <p:cNvSpPr/>
          <p:nvPr/>
        </p:nvSpPr>
        <p:spPr>
          <a:xfrm>
            <a:off x="5013325" y="2032000"/>
            <a:ext cx="3444875" cy="2616200"/>
          </a:xfrm>
          <a:prstGeom prst="roundRect">
            <a:avLst/>
          </a:prstGeom>
          <a:solidFill>
            <a:srgbClr val="E8F4D4"/>
          </a:solidFill>
          <a:ln w="19050">
            <a:solidFill>
              <a:srgbClr val="91CA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NZ"/>
          </a:p>
        </p:txBody>
      </p:sp>
      <p:sp>
        <p:nvSpPr>
          <p:cNvPr id="8" name="Rounded Rectangle 7">
            <a:extLst>
              <a:ext uri="{FF2B5EF4-FFF2-40B4-BE49-F238E27FC236}">
                <a16:creationId xmlns:a16="http://schemas.microsoft.com/office/drawing/2014/main" id="{BBFBC468-BAC8-4007-87EB-A8A929A3792C}"/>
              </a:ext>
            </a:extLst>
          </p:cNvPr>
          <p:cNvSpPr/>
          <p:nvPr/>
        </p:nvSpPr>
        <p:spPr>
          <a:xfrm>
            <a:off x="708025" y="2032000"/>
            <a:ext cx="3444875" cy="2616200"/>
          </a:xfrm>
          <a:prstGeom prst="roundRect">
            <a:avLst/>
          </a:prstGeom>
          <a:solidFill>
            <a:srgbClr val="E8F4D4"/>
          </a:solidFill>
          <a:ln w="19050">
            <a:solidFill>
              <a:srgbClr val="91CA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NZ"/>
          </a:p>
        </p:txBody>
      </p:sp>
      <p:sp>
        <p:nvSpPr>
          <p:cNvPr id="188420" name="Title 4">
            <a:extLst>
              <a:ext uri="{FF2B5EF4-FFF2-40B4-BE49-F238E27FC236}">
                <a16:creationId xmlns:a16="http://schemas.microsoft.com/office/drawing/2014/main" id="{7FDE57CE-339A-4CC3-A8B3-A929D4DB36D0}"/>
              </a:ext>
            </a:extLst>
          </p:cNvPr>
          <p:cNvSpPr>
            <a:spLocks noGrp="1"/>
          </p:cNvSpPr>
          <p:nvPr>
            <p:ph type="title"/>
          </p:nvPr>
        </p:nvSpPr>
        <p:spPr/>
        <p:txBody>
          <a:bodyPr/>
          <a:lstStyle/>
          <a:p>
            <a:r>
              <a:rPr lang="en-NZ" altLang="en-US"/>
              <a:t>Revised systems</a:t>
            </a:r>
          </a:p>
        </p:txBody>
      </p:sp>
      <p:pic>
        <p:nvPicPr>
          <p:cNvPr id="185349" name="Picture 3">
            <a:extLst>
              <a:ext uri="{FF2B5EF4-FFF2-40B4-BE49-F238E27FC236}">
                <a16:creationId xmlns:a16="http://schemas.microsoft.com/office/drawing/2014/main" id="{4CBCDE50-A237-4174-9A74-BE56A4DBCF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1573" y="2336227"/>
            <a:ext cx="2299054" cy="1713260"/>
          </a:xfrm>
          <a:prstGeom prst="round2DiagRect">
            <a:avLst>
              <a:gd name="adj1" fmla="val 16667"/>
              <a:gd name="adj2" fmla="val 0"/>
            </a:avLst>
          </a:prstGeom>
          <a:ln w="1905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83302" name="Rectangle 1">
            <a:extLst>
              <a:ext uri="{FF2B5EF4-FFF2-40B4-BE49-F238E27FC236}">
                <a16:creationId xmlns:a16="http://schemas.microsoft.com/office/drawing/2014/main" id="{5FBF22F4-FCB3-4816-A4EB-E0106FF61F68}"/>
              </a:ext>
            </a:extLst>
          </p:cNvPr>
          <p:cNvSpPr>
            <a:spLocks noChangeArrowheads="1"/>
          </p:cNvSpPr>
          <p:nvPr/>
        </p:nvSpPr>
        <p:spPr bwMode="auto">
          <a:xfrm>
            <a:off x="1636713" y="4202113"/>
            <a:ext cx="1587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spcAft>
                <a:spcPts val="600"/>
              </a:spcAft>
              <a:buFont typeface="Arial" charset="0"/>
              <a:defRPr sz="2400">
                <a:solidFill>
                  <a:srgbClr val="00456B"/>
                </a:solidFill>
                <a:latin typeface="Arial" charset="0"/>
                <a:cs typeface="Arial" charset="0"/>
              </a:defRPr>
            </a:lvl1pPr>
            <a:lvl2pPr marL="742950" indent="-285750" eaLnBrk="0" hangingPunct="0">
              <a:spcBef>
                <a:spcPts val="600"/>
              </a:spcBef>
              <a:spcAft>
                <a:spcPts val="600"/>
              </a:spcAft>
              <a:buClr>
                <a:srgbClr val="AFBD21"/>
              </a:buClr>
              <a:buFont typeface="Arial" charset="0"/>
              <a:buChar char="•"/>
              <a:defRPr sz="2400">
                <a:solidFill>
                  <a:srgbClr val="00456B"/>
                </a:solidFill>
                <a:latin typeface="Arial" charset="0"/>
                <a:cs typeface="Arial"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charset="0"/>
                <a:cs typeface="Arial" charset="0"/>
              </a:defRPr>
            </a:lvl3pPr>
            <a:lvl4pPr marL="1600200" indent="-228600" eaLnBrk="0" hangingPunct="0">
              <a:spcBef>
                <a:spcPct val="20000"/>
              </a:spcBef>
              <a:buFont typeface="Arial" charset="0"/>
              <a:buChar char="–"/>
              <a:defRPr>
                <a:solidFill>
                  <a:srgbClr val="00456B"/>
                </a:solidFill>
                <a:latin typeface="Arial" charset="0"/>
                <a:cs typeface="Arial" charset="0"/>
              </a:defRPr>
            </a:lvl4pPr>
            <a:lvl5pPr marL="2057400" indent="-228600" eaLnBrk="0" hangingPunct="0">
              <a:spcBef>
                <a:spcPct val="20000"/>
              </a:spcBef>
              <a:buFont typeface="Arial" charset="0"/>
              <a:buChar char="»"/>
              <a:defRPr sz="1600">
                <a:solidFill>
                  <a:srgbClr val="00456B"/>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rgbClr val="00456B"/>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rgbClr val="00456B"/>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rgbClr val="00456B"/>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rgbClr val="00456B"/>
                </a:solidFill>
                <a:latin typeface="Arial" charset="0"/>
                <a:cs typeface="Arial" charset="0"/>
              </a:defRPr>
            </a:lvl9pPr>
          </a:lstStyle>
          <a:p>
            <a:pPr algn="ctr">
              <a:defRPr/>
            </a:pPr>
            <a:r>
              <a:rPr lang="en-NZ" altLang="en-US" sz="2000" b="1" dirty="0">
                <a:solidFill>
                  <a:schemeClr val="tx2">
                    <a:lumMod val="75000"/>
                  </a:schemeClr>
                </a:solidFill>
              </a:rPr>
              <a:t>Audit</a:t>
            </a:r>
          </a:p>
        </p:txBody>
      </p:sp>
      <p:sp>
        <p:nvSpPr>
          <p:cNvPr id="183303" name="Rectangle 1">
            <a:extLst>
              <a:ext uri="{FF2B5EF4-FFF2-40B4-BE49-F238E27FC236}">
                <a16:creationId xmlns:a16="http://schemas.microsoft.com/office/drawing/2014/main" id="{64912295-6E52-4932-A96D-45FD9DBE9643}"/>
              </a:ext>
            </a:extLst>
          </p:cNvPr>
          <p:cNvSpPr>
            <a:spLocks noChangeArrowheads="1"/>
          </p:cNvSpPr>
          <p:nvPr/>
        </p:nvSpPr>
        <p:spPr bwMode="auto">
          <a:xfrm>
            <a:off x="5338763" y="4202113"/>
            <a:ext cx="279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ts val="600"/>
              </a:spcBef>
              <a:spcAft>
                <a:spcPts val="600"/>
              </a:spcAft>
              <a:buFont typeface="Arial" charset="0"/>
              <a:defRPr sz="2400">
                <a:solidFill>
                  <a:srgbClr val="00456B"/>
                </a:solidFill>
                <a:latin typeface="Arial" charset="0"/>
                <a:cs typeface="Arial" charset="0"/>
              </a:defRPr>
            </a:lvl1pPr>
            <a:lvl2pPr eaLnBrk="0" hangingPunct="0">
              <a:spcBef>
                <a:spcPts val="600"/>
              </a:spcBef>
              <a:spcAft>
                <a:spcPts val="600"/>
              </a:spcAft>
              <a:buClr>
                <a:srgbClr val="AFBD21"/>
              </a:buClr>
              <a:buFont typeface="Arial" charset="0"/>
              <a:buChar char="•"/>
              <a:defRPr sz="2400">
                <a:solidFill>
                  <a:srgbClr val="00456B"/>
                </a:solidFill>
                <a:latin typeface="Arial" charset="0"/>
                <a:cs typeface="Arial"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charset="0"/>
                <a:cs typeface="Arial" charset="0"/>
              </a:defRPr>
            </a:lvl3pPr>
            <a:lvl4pPr marL="1600200" indent="-228600" eaLnBrk="0" hangingPunct="0">
              <a:spcBef>
                <a:spcPct val="20000"/>
              </a:spcBef>
              <a:buFont typeface="Arial" charset="0"/>
              <a:buChar char="–"/>
              <a:defRPr>
                <a:solidFill>
                  <a:srgbClr val="00456B"/>
                </a:solidFill>
                <a:latin typeface="Arial" charset="0"/>
                <a:cs typeface="Arial" charset="0"/>
              </a:defRPr>
            </a:lvl4pPr>
            <a:lvl5pPr marL="2057400" indent="-228600" eaLnBrk="0" hangingPunct="0">
              <a:spcBef>
                <a:spcPct val="20000"/>
              </a:spcBef>
              <a:buFont typeface="Arial" charset="0"/>
              <a:buChar char="»"/>
              <a:defRPr sz="1600">
                <a:solidFill>
                  <a:srgbClr val="00456B"/>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rgbClr val="00456B"/>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rgbClr val="00456B"/>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rgbClr val="00456B"/>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rgbClr val="00456B"/>
                </a:solidFill>
                <a:latin typeface="Arial" charset="0"/>
                <a:cs typeface="Arial" charset="0"/>
              </a:defRPr>
            </a:lvl9pPr>
          </a:lstStyle>
          <a:p>
            <a:pPr lvl="1">
              <a:buFont typeface="Arial" charset="0"/>
              <a:buNone/>
              <a:defRPr/>
            </a:pPr>
            <a:r>
              <a:rPr lang="en-NZ" altLang="en-US" sz="2000" b="1" dirty="0">
                <a:solidFill>
                  <a:schemeClr val="tx2">
                    <a:lumMod val="75000"/>
                  </a:schemeClr>
                </a:solidFill>
              </a:rPr>
              <a:t>Onsite records</a:t>
            </a:r>
          </a:p>
        </p:txBody>
      </p:sp>
      <p:pic>
        <p:nvPicPr>
          <p:cNvPr id="11" name="Picture 5" descr="https://encrypted-tbn0.gstatic.com/images?q=tbn:ANd9GcRTHcqTdFEMWgFlzDxbPsrzM_Ka4NZjDJ3P4TYUp9Ik0eauibnxZ0ex_-qv">
            <a:extLst>
              <a:ext uri="{FF2B5EF4-FFF2-40B4-BE49-F238E27FC236}">
                <a16:creationId xmlns:a16="http://schemas.microsoft.com/office/drawing/2014/main" id="{8FE9BDAD-D6BB-460E-82F1-9DD5230BC7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0057" y="2336227"/>
            <a:ext cx="1371411" cy="1713260"/>
          </a:xfrm>
          <a:prstGeom prst="round2DiagRect">
            <a:avLst>
              <a:gd name="adj1" fmla="val 16667"/>
              <a:gd name="adj2" fmla="val 0"/>
            </a:avLst>
          </a:prstGeom>
          <a:ln w="1905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FAF4C722-E6A9-42F3-A252-1C709D0FEBC8}"/>
              </a:ext>
            </a:extLst>
          </p:cNvPr>
          <p:cNvSpPr/>
          <p:nvPr/>
        </p:nvSpPr>
        <p:spPr>
          <a:xfrm>
            <a:off x="944563" y="1384300"/>
            <a:ext cx="3444875" cy="2616200"/>
          </a:xfrm>
          <a:prstGeom prst="roundRect">
            <a:avLst/>
          </a:prstGeom>
          <a:solidFill>
            <a:srgbClr val="E8F4D4"/>
          </a:solidFill>
          <a:ln w="19050">
            <a:solidFill>
              <a:srgbClr val="91CA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NZ"/>
          </a:p>
        </p:txBody>
      </p:sp>
      <p:sp>
        <p:nvSpPr>
          <p:cNvPr id="10" name="Rounded Rectangle 9">
            <a:extLst>
              <a:ext uri="{FF2B5EF4-FFF2-40B4-BE49-F238E27FC236}">
                <a16:creationId xmlns:a16="http://schemas.microsoft.com/office/drawing/2014/main" id="{04C4E86D-F847-4A4A-A4E6-5F6CFC4E4C74}"/>
              </a:ext>
            </a:extLst>
          </p:cNvPr>
          <p:cNvSpPr/>
          <p:nvPr/>
        </p:nvSpPr>
        <p:spPr>
          <a:xfrm>
            <a:off x="4745038" y="1382713"/>
            <a:ext cx="3444875" cy="2617787"/>
          </a:xfrm>
          <a:prstGeom prst="roundRect">
            <a:avLst/>
          </a:prstGeom>
          <a:solidFill>
            <a:srgbClr val="E8F4D4"/>
          </a:solidFill>
          <a:ln w="19050">
            <a:solidFill>
              <a:srgbClr val="91CA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NZ"/>
          </a:p>
        </p:txBody>
      </p:sp>
      <p:sp>
        <p:nvSpPr>
          <p:cNvPr id="11" name="Rounded Rectangle 10">
            <a:extLst>
              <a:ext uri="{FF2B5EF4-FFF2-40B4-BE49-F238E27FC236}">
                <a16:creationId xmlns:a16="http://schemas.microsoft.com/office/drawing/2014/main" id="{8BD31336-1710-431E-A351-00675603BE1F}"/>
              </a:ext>
            </a:extLst>
          </p:cNvPr>
          <p:cNvSpPr/>
          <p:nvPr/>
        </p:nvSpPr>
        <p:spPr>
          <a:xfrm>
            <a:off x="2273300" y="4292600"/>
            <a:ext cx="4554538" cy="1511300"/>
          </a:xfrm>
          <a:prstGeom prst="roundRect">
            <a:avLst/>
          </a:prstGeom>
          <a:solidFill>
            <a:srgbClr val="E8F4D4"/>
          </a:solidFill>
          <a:ln w="19050">
            <a:solidFill>
              <a:srgbClr val="91CA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NZ"/>
          </a:p>
        </p:txBody>
      </p:sp>
      <p:sp>
        <p:nvSpPr>
          <p:cNvPr id="190469" name="Title 1">
            <a:extLst>
              <a:ext uri="{FF2B5EF4-FFF2-40B4-BE49-F238E27FC236}">
                <a16:creationId xmlns:a16="http://schemas.microsoft.com/office/drawing/2014/main" id="{D718BA50-A3F5-4D05-AF8C-84B659D160FE}"/>
              </a:ext>
            </a:extLst>
          </p:cNvPr>
          <p:cNvSpPr>
            <a:spLocks noGrp="1"/>
          </p:cNvSpPr>
          <p:nvPr>
            <p:ph type="title"/>
          </p:nvPr>
        </p:nvSpPr>
        <p:spPr/>
        <p:txBody>
          <a:bodyPr/>
          <a:lstStyle/>
          <a:p>
            <a:r>
              <a:rPr lang="en-NZ" altLang="en-US"/>
              <a:t>New approaches</a:t>
            </a:r>
          </a:p>
        </p:txBody>
      </p:sp>
      <p:pic>
        <p:nvPicPr>
          <p:cNvPr id="424962" name="Picture 2" descr="S:\01 StellaAssociates\01 Training Aspirations\30 Training photos\training room 1.JPG">
            <a:extLst>
              <a:ext uri="{FF2B5EF4-FFF2-40B4-BE49-F238E27FC236}">
                <a16:creationId xmlns:a16="http://schemas.microsoft.com/office/drawing/2014/main" id="{9CD967BD-0427-4A93-B3B1-172CAEAC99D5}"/>
              </a:ext>
            </a:extLst>
          </p:cNvPr>
          <p:cNvPicPr>
            <a:picLocks noChangeAspect="1" noChangeArrowheads="1"/>
          </p:cNvPicPr>
          <p:nvPr/>
        </p:nvPicPr>
        <p:blipFill rotWithShape="1">
          <a:blip r:embed="rId3"/>
          <a:srcRect t="19485"/>
          <a:stretch/>
        </p:blipFill>
        <p:spPr bwMode="auto">
          <a:xfrm>
            <a:off x="1196975" y="1639888"/>
            <a:ext cx="2938463" cy="177323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27" name="Rectangle 3">
            <a:extLst>
              <a:ext uri="{FF2B5EF4-FFF2-40B4-BE49-F238E27FC236}">
                <a16:creationId xmlns:a16="http://schemas.microsoft.com/office/drawing/2014/main" id="{953815B6-F063-42C2-AFD2-087671C081EF}"/>
              </a:ext>
            </a:extLst>
          </p:cNvPr>
          <p:cNvSpPr>
            <a:spLocks noChangeArrowheads="1"/>
          </p:cNvSpPr>
          <p:nvPr/>
        </p:nvSpPr>
        <p:spPr bwMode="auto">
          <a:xfrm>
            <a:off x="2043113" y="3551238"/>
            <a:ext cx="12461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spcAft>
                <a:spcPts val="600"/>
              </a:spcAft>
              <a:buFont typeface="Arial" charset="0"/>
              <a:defRPr sz="2400">
                <a:solidFill>
                  <a:srgbClr val="00456B"/>
                </a:solidFill>
                <a:latin typeface="Arial" charset="0"/>
                <a:cs typeface="Arial" charset="0"/>
              </a:defRPr>
            </a:lvl1pPr>
            <a:lvl2pPr marL="742950" indent="-285750" eaLnBrk="0" hangingPunct="0">
              <a:spcBef>
                <a:spcPts val="600"/>
              </a:spcBef>
              <a:spcAft>
                <a:spcPts val="600"/>
              </a:spcAft>
              <a:buClr>
                <a:srgbClr val="AFBD21"/>
              </a:buClr>
              <a:buFont typeface="Arial" charset="0"/>
              <a:buChar char="•"/>
              <a:defRPr sz="2400">
                <a:solidFill>
                  <a:srgbClr val="00456B"/>
                </a:solidFill>
                <a:latin typeface="Arial" charset="0"/>
                <a:cs typeface="Arial"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charset="0"/>
                <a:cs typeface="Arial" charset="0"/>
              </a:defRPr>
            </a:lvl3pPr>
            <a:lvl4pPr marL="1600200" indent="-228600" eaLnBrk="0" hangingPunct="0">
              <a:spcBef>
                <a:spcPct val="20000"/>
              </a:spcBef>
              <a:buFont typeface="Arial" charset="0"/>
              <a:buChar char="–"/>
              <a:defRPr>
                <a:solidFill>
                  <a:srgbClr val="00456B"/>
                </a:solidFill>
                <a:latin typeface="Arial" charset="0"/>
                <a:cs typeface="Arial" charset="0"/>
              </a:defRPr>
            </a:lvl4pPr>
            <a:lvl5pPr marL="2057400" indent="-228600" eaLnBrk="0" hangingPunct="0">
              <a:spcBef>
                <a:spcPct val="20000"/>
              </a:spcBef>
              <a:buFont typeface="Arial" charset="0"/>
              <a:buChar char="»"/>
              <a:defRPr sz="1600">
                <a:solidFill>
                  <a:srgbClr val="00456B"/>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rgbClr val="00456B"/>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rgbClr val="00456B"/>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rgbClr val="00456B"/>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rgbClr val="00456B"/>
                </a:solidFill>
                <a:latin typeface="Arial" charset="0"/>
                <a:cs typeface="Arial" charset="0"/>
              </a:defRPr>
            </a:lvl9pPr>
          </a:lstStyle>
          <a:p>
            <a:pPr algn="ctr" eaLnBrk="1" hangingPunct="1">
              <a:spcBef>
                <a:spcPct val="0"/>
              </a:spcBef>
              <a:spcAft>
                <a:spcPct val="0"/>
              </a:spcAft>
              <a:buFontTx/>
              <a:buNone/>
              <a:defRPr/>
            </a:pPr>
            <a:r>
              <a:rPr lang="en-NZ" altLang="en-US" sz="2000" b="1" dirty="0">
                <a:solidFill>
                  <a:schemeClr val="tx2">
                    <a:lumMod val="75000"/>
                  </a:schemeClr>
                </a:solidFill>
              </a:rPr>
              <a:t>Training</a:t>
            </a:r>
            <a:r>
              <a:rPr lang="en-NZ" altLang="en-US" sz="1800" dirty="0">
                <a:solidFill>
                  <a:schemeClr val="tx2">
                    <a:lumMod val="75000"/>
                  </a:schemeClr>
                </a:solidFill>
              </a:rPr>
              <a:t> </a:t>
            </a:r>
          </a:p>
        </p:txBody>
      </p:sp>
      <p:sp>
        <p:nvSpPr>
          <p:cNvPr id="184328" name="Rectangle 7">
            <a:extLst>
              <a:ext uri="{FF2B5EF4-FFF2-40B4-BE49-F238E27FC236}">
                <a16:creationId xmlns:a16="http://schemas.microsoft.com/office/drawing/2014/main" id="{D153F543-7C80-4E86-BF92-5D231B625D63}"/>
              </a:ext>
            </a:extLst>
          </p:cNvPr>
          <p:cNvSpPr>
            <a:spLocks noChangeArrowheads="1"/>
          </p:cNvSpPr>
          <p:nvPr/>
        </p:nvSpPr>
        <p:spPr bwMode="auto">
          <a:xfrm>
            <a:off x="5094288" y="3551238"/>
            <a:ext cx="27447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spcAft>
                <a:spcPts val="600"/>
              </a:spcAft>
              <a:buFont typeface="Arial" charset="0"/>
              <a:defRPr sz="2400">
                <a:solidFill>
                  <a:srgbClr val="00456B"/>
                </a:solidFill>
                <a:latin typeface="Arial" charset="0"/>
                <a:cs typeface="Arial" charset="0"/>
              </a:defRPr>
            </a:lvl1pPr>
            <a:lvl2pPr marL="742950" indent="-285750" eaLnBrk="0" hangingPunct="0">
              <a:spcBef>
                <a:spcPts val="600"/>
              </a:spcBef>
              <a:spcAft>
                <a:spcPts val="600"/>
              </a:spcAft>
              <a:buClr>
                <a:srgbClr val="AFBD21"/>
              </a:buClr>
              <a:buFont typeface="Arial" charset="0"/>
              <a:buChar char="•"/>
              <a:defRPr sz="2400">
                <a:solidFill>
                  <a:srgbClr val="00456B"/>
                </a:solidFill>
                <a:latin typeface="Arial" charset="0"/>
                <a:cs typeface="Arial"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charset="0"/>
                <a:cs typeface="Arial" charset="0"/>
              </a:defRPr>
            </a:lvl3pPr>
            <a:lvl4pPr marL="1600200" indent="-228600" eaLnBrk="0" hangingPunct="0">
              <a:spcBef>
                <a:spcPct val="20000"/>
              </a:spcBef>
              <a:buFont typeface="Arial" charset="0"/>
              <a:buChar char="–"/>
              <a:defRPr>
                <a:solidFill>
                  <a:srgbClr val="00456B"/>
                </a:solidFill>
                <a:latin typeface="Arial" charset="0"/>
                <a:cs typeface="Arial" charset="0"/>
              </a:defRPr>
            </a:lvl4pPr>
            <a:lvl5pPr marL="2057400" indent="-228600" eaLnBrk="0" hangingPunct="0">
              <a:spcBef>
                <a:spcPct val="20000"/>
              </a:spcBef>
              <a:buFont typeface="Arial" charset="0"/>
              <a:buChar char="»"/>
              <a:defRPr sz="1600">
                <a:solidFill>
                  <a:srgbClr val="00456B"/>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rgbClr val="00456B"/>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rgbClr val="00456B"/>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rgbClr val="00456B"/>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rgbClr val="00456B"/>
                </a:solidFill>
                <a:latin typeface="Arial" charset="0"/>
                <a:cs typeface="Arial" charset="0"/>
              </a:defRPr>
            </a:lvl9pPr>
          </a:lstStyle>
          <a:p>
            <a:pPr algn="ctr" eaLnBrk="1" hangingPunct="1">
              <a:spcBef>
                <a:spcPct val="0"/>
              </a:spcBef>
              <a:spcAft>
                <a:spcPct val="0"/>
              </a:spcAft>
              <a:buFontTx/>
              <a:buNone/>
              <a:defRPr/>
            </a:pPr>
            <a:r>
              <a:rPr lang="en-NZ" altLang="en-US" sz="2000" b="1" dirty="0">
                <a:solidFill>
                  <a:schemeClr val="tx2">
                    <a:lumMod val="75000"/>
                  </a:schemeClr>
                </a:solidFill>
              </a:rPr>
              <a:t>Level 2 low speed</a:t>
            </a:r>
          </a:p>
        </p:txBody>
      </p:sp>
      <p:pic>
        <p:nvPicPr>
          <p:cNvPr id="181256" name="Picture 4">
            <a:extLst>
              <a:ext uri="{FF2B5EF4-FFF2-40B4-BE49-F238E27FC236}">
                <a16:creationId xmlns:a16="http://schemas.microsoft.com/office/drawing/2014/main" id="{B0500211-FBC9-48FD-B615-8F4114A73E70}"/>
              </a:ext>
            </a:extLst>
          </p:cNvPr>
          <p:cNvPicPr>
            <a:picLocks noChangeAspect="1" noChangeArrowheads="1"/>
          </p:cNvPicPr>
          <p:nvPr/>
        </p:nvPicPr>
        <p:blipFill>
          <a:blip r:embed="rId4"/>
          <a:srcRect l="24191" t="13438" b="9956"/>
          <a:stretch>
            <a:fillRect/>
          </a:stretch>
        </p:blipFill>
        <p:spPr bwMode="auto">
          <a:xfrm>
            <a:off x="5005388" y="1639888"/>
            <a:ext cx="2924175" cy="177323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330" name="Rectangle 1">
            <a:extLst>
              <a:ext uri="{FF2B5EF4-FFF2-40B4-BE49-F238E27FC236}">
                <a16:creationId xmlns:a16="http://schemas.microsoft.com/office/drawing/2014/main" id="{2F7D589F-06EA-4446-8F2E-3D693E6A9EB0}"/>
              </a:ext>
            </a:extLst>
          </p:cNvPr>
          <p:cNvSpPr>
            <a:spLocks noChangeArrowheads="1"/>
          </p:cNvSpPr>
          <p:nvPr/>
        </p:nvSpPr>
        <p:spPr bwMode="auto">
          <a:xfrm>
            <a:off x="2557463" y="4848225"/>
            <a:ext cx="23828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NZ" altLang="en-US" sz="2000" b="1" dirty="0">
                <a:solidFill>
                  <a:schemeClr val="tx2">
                    <a:lumMod val="75000"/>
                  </a:schemeClr>
                </a:solidFill>
              </a:rPr>
              <a:t>Online learning</a:t>
            </a:r>
          </a:p>
        </p:txBody>
      </p:sp>
      <p:pic>
        <p:nvPicPr>
          <p:cNvPr id="8" name="Picture 7">
            <a:extLst>
              <a:ext uri="{FF2B5EF4-FFF2-40B4-BE49-F238E27FC236}">
                <a16:creationId xmlns:a16="http://schemas.microsoft.com/office/drawing/2014/main" id="{E50828E5-DD8E-45BF-B8A5-56CC10075AC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846" t="11722" r="7909" b="8752"/>
          <a:stretch/>
        </p:blipFill>
        <p:spPr>
          <a:xfrm>
            <a:off x="4651465" y="4350654"/>
            <a:ext cx="1965539" cy="1375229"/>
          </a:xfrm>
          <a:prstGeom prst="rect">
            <a:avLst/>
          </a:prstGeom>
          <a:effectLst>
            <a:outerShdw blurRad="50800" dist="38100" dir="2700000" algn="tl" rotWithShape="0">
              <a:prstClr val="black">
                <a:alpha val="40000"/>
              </a:prstClr>
            </a:outerShdw>
            <a:softEdge rad="127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D3A54056-99BE-4F4A-9EE0-4AEE0FE3A9C5}"/>
              </a:ext>
            </a:extLst>
          </p:cNvPr>
          <p:cNvSpPr/>
          <p:nvPr/>
        </p:nvSpPr>
        <p:spPr>
          <a:xfrm>
            <a:off x="939800" y="3721100"/>
            <a:ext cx="7658100" cy="1993900"/>
          </a:xfrm>
          <a:prstGeom prst="roundRect">
            <a:avLst/>
          </a:prstGeom>
          <a:solidFill>
            <a:srgbClr val="E8F4D4"/>
          </a:solidFill>
          <a:ln w="19050">
            <a:solidFill>
              <a:srgbClr val="91CA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NZ"/>
          </a:p>
        </p:txBody>
      </p:sp>
      <p:sp>
        <p:nvSpPr>
          <p:cNvPr id="8" name="Rounded Rectangle 7">
            <a:extLst>
              <a:ext uri="{FF2B5EF4-FFF2-40B4-BE49-F238E27FC236}">
                <a16:creationId xmlns:a16="http://schemas.microsoft.com/office/drawing/2014/main" id="{AA9AA088-74D4-44DC-8FB3-628CBB776721}"/>
              </a:ext>
            </a:extLst>
          </p:cNvPr>
          <p:cNvSpPr/>
          <p:nvPr/>
        </p:nvSpPr>
        <p:spPr>
          <a:xfrm>
            <a:off x="939800" y="1447800"/>
            <a:ext cx="7658100" cy="1993900"/>
          </a:xfrm>
          <a:prstGeom prst="roundRect">
            <a:avLst/>
          </a:prstGeom>
          <a:solidFill>
            <a:srgbClr val="E8F4D4"/>
          </a:solidFill>
          <a:ln w="19050">
            <a:solidFill>
              <a:srgbClr val="91CA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NZ"/>
          </a:p>
        </p:txBody>
      </p:sp>
      <p:sp>
        <p:nvSpPr>
          <p:cNvPr id="192516" name="Title 1">
            <a:extLst>
              <a:ext uri="{FF2B5EF4-FFF2-40B4-BE49-F238E27FC236}">
                <a16:creationId xmlns:a16="http://schemas.microsoft.com/office/drawing/2014/main" id="{D3C7747B-CCBC-40AC-A9EA-EA4559D046FD}"/>
              </a:ext>
            </a:extLst>
          </p:cNvPr>
          <p:cNvSpPr>
            <a:spLocks noGrp="1"/>
          </p:cNvSpPr>
          <p:nvPr>
            <p:ph type="title"/>
          </p:nvPr>
        </p:nvSpPr>
        <p:spPr/>
        <p:txBody>
          <a:bodyPr/>
          <a:lstStyle/>
          <a:p>
            <a:r>
              <a:rPr lang="en-NZ" altLang="en-US"/>
              <a:t>Getting better at what we do</a:t>
            </a:r>
          </a:p>
        </p:txBody>
      </p:sp>
      <p:sp>
        <p:nvSpPr>
          <p:cNvPr id="183301" name="Rectangle 4">
            <a:extLst>
              <a:ext uri="{FF2B5EF4-FFF2-40B4-BE49-F238E27FC236}">
                <a16:creationId xmlns:a16="http://schemas.microsoft.com/office/drawing/2014/main" id="{47EAAA7B-D14A-4B6B-B604-49BD0FE86C63}"/>
              </a:ext>
            </a:extLst>
          </p:cNvPr>
          <p:cNvSpPr>
            <a:spLocks noChangeArrowheads="1"/>
          </p:cNvSpPr>
          <p:nvPr/>
        </p:nvSpPr>
        <p:spPr bwMode="auto">
          <a:xfrm>
            <a:off x="1214438" y="4364038"/>
            <a:ext cx="18319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spcAft>
                <a:spcPts val="600"/>
              </a:spcAft>
              <a:buFont typeface="Arial" charset="0"/>
              <a:defRPr sz="2400">
                <a:solidFill>
                  <a:srgbClr val="00456B"/>
                </a:solidFill>
                <a:latin typeface="Arial" charset="0"/>
                <a:cs typeface="Arial" charset="0"/>
              </a:defRPr>
            </a:lvl1pPr>
            <a:lvl2pPr marL="742950" indent="-285750" eaLnBrk="0" hangingPunct="0">
              <a:spcBef>
                <a:spcPts val="600"/>
              </a:spcBef>
              <a:spcAft>
                <a:spcPts val="600"/>
              </a:spcAft>
              <a:buClr>
                <a:srgbClr val="AFBD21"/>
              </a:buClr>
              <a:buFont typeface="Arial" charset="0"/>
              <a:buChar char="•"/>
              <a:defRPr sz="2400">
                <a:solidFill>
                  <a:srgbClr val="00456B"/>
                </a:solidFill>
                <a:latin typeface="Arial" charset="0"/>
                <a:cs typeface="Arial"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charset="0"/>
                <a:cs typeface="Arial" charset="0"/>
              </a:defRPr>
            </a:lvl3pPr>
            <a:lvl4pPr marL="1600200" indent="-228600" eaLnBrk="0" hangingPunct="0">
              <a:spcBef>
                <a:spcPct val="20000"/>
              </a:spcBef>
              <a:buFont typeface="Arial" charset="0"/>
              <a:buChar char="–"/>
              <a:defRPr>
                <a:solidFill>
                  <a:srgbClr val="00456B"/>
                </a:solidFill>
                <a:latin typeface="Arial" charset="0"/>
                <a:cs typeface="Arial" charset="0"/>
              </a:defRPr>
            </a:lvl4pPr>
            <a:lvl5pPr marL="2057400" indent="-228600" eaLnBrk="0" hangingPunct="0">
              <a:spcBef>
                <a:spcPct val="20000"/>
              </a:spcBef>
              <a:buFont typeface="Arial" charset="0"/>
              <a:buChar char="»"/>
              <a:defRPr sz="1600">
                <a:solidFill>
                  <a:srgbClr val="00456B"/>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rgbClr val="00456B"/>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rgbClr val="00456B"/>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rgbClr val="00456B"/>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rgbClr val="00456B"/>
                </a:solidFill>
                <a:latin typeface="Arial" charset="0"/>
                <a:cs typeface="Arial" charset="0"/>
              </a:defRPr>
            </a:lvl9pPr>
          </a:lstStyle>
          <a:p>
            <a:pPr eaLnBrk="1" hangingPunct="1">
              <a:spcBef>
                <a:spcPct val="0"/>
              </a:spcBef>
              <a:spcAft>
                <a:spcPct val="0"/>
              </a:spcAft>
              <a:buFontTx/>
              <a:buNone/>
              <a:defRPr/>
            </a:pPr>
            <a:r>
              <a:rPr lang="en-NZ" altLang="en-US" sz="2000" b="1">
                <a:solidFill>
                  <a:schemeClr val="tx2">
                    <a:lumMod val="75000"/>
                  </a:schemeClr>
                </a:solidFill>
              </a:rPr>
              <a:t>Journey</a:t>
            </a:r>
            <a:r>
              <a:rPr lang="en-NZ" altLang="en-US" sz="2000" b="1">
                <a:solidFill>
                  <a:schemeClr val="tx1"/>
                </a:solidFill>
              </a:rPr>
              <a:t> </a:t>
            </a:r>
            <a:r>
              <a:rPr lang="en-NZ" altLang="en-US" sz="2000" b="1">
                <a:solidFill>
                  <a:schemeClr val="tx2">
                    <a:lumMod val="75000"/>
                  </a:schemeClr>
                </a:solidFill>
              </a:rPr>
              <a:t>managers</a:t>
            </a:r>
          </a:p>
        </p:txBody>
      </p:sp>
      <p:sp>
        <p:nvSpPr>
          <p:cNvPr id="185350" name="Rectangle 6">
            <a:extLst>
              <a:ext uri="{FF2B5EF4-FFF2-40B4-BE49-F238E27FC236}">
                <a16:creationId xmlns:a16="http://schemas.microsoft.com/office/drawing/2014/main" id="{7EF9ADDF-707D-4444-9893-9B034FADB7B3}"/>
              </a:ext>
            </a:extLst>
          </p:cNvPr>
          <p:cNvSpPr>
            <a:spLocks noChangeArrowheads="1"/>
          </p:cNvSpPr>
          <p:nvPr/>
        </p:nvSpPr>
        <p:spPr bwMode="auto">
          <a:xfrm>
            <a:off x="1214438" y="2244725"/>
            <a:ext cx="1566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spcAft>
                <a:spcPts val="600"/>
              </a:spcAft>
              <a:buFont typeface="Arial" charset="0"/>
              <a:defRPr sz="2400">
                <a:solidFill>
                  <a:srgbClr val="00456B"/>
                </a:solidFill>
                <a:latin typeface="Arial" charset="0"/>
                <a:cs typeface="Arial" charset="0"/>
              </a:defRPr>
            </a:lvl1pPr>
            <a:lvl2pPr marL="742950" indent="-285750" eaLnBrk="0" hangingPunct="0">
              <a:spcBef>
                <a:spcPts val="600"/>
              </a:spcBef>
              <a:spcAft>
                <a:spcPts val="600"/>
              </a:spcAft>
              <a:buClr>
                <a:srgbClr val="AFBD21"/>
              </a:buClr>
              <a:buFont typeface="Arial" charset="0"/>
              <a:buChar char="•"/>
              <a:defRPr sz="2400">
                <a:solidFill>
                  <a:srgbClr val="00456B"/>
                </a:solidFill>
                <a:latin typeface="Arial" charset="0"/>
                <a:cs typeface="Arial" charset="0"/>
              </a:defRPr>
            </a:lvl2pPr>
            <a:lvl3pPr marL="1143000" indent="-228600" eaLnBrk="0" hangingPunct="0">
              <a:spcBef>
                <a:spcPct val="20000"/>
              </a:spcBef>
              <a:buClr>
                <a:srgbClr val="AFBD21"/>
              </a:buClr>
              <a:buFont typeface="Lucida Sans" pitchFamily="34" charset="0"/>
              <a:buChar char="–"/>
              <a:defRPr sz="2000">
                <a:solidFill>
                  <a:srgbClr val="00456B"/>
                </a:solidFill>
                <a:latin typeface="Arial" charset="0"/>
                <a:cs typeface="Arial" charset="0"/>
              </a:defRPr>
            </a:lvl3pPr>
            <a:lvl4pPr marL="1600200" indent="-228600" eaLnBrk="0" hangingPunct="0">
              <a:spcBef>
                <a:spcPct val="20000"/>
              </a:spcBef>
              <a:buFont typeface="Arial" charset="0"/>
              <a:buChar char="–"/>
              <a:defRPr>
                <a:solidFill>
                  <a:srgbClr val="00456B"/>
                </a:solidFill>
                <a:latin typeface="Arial" charset="0"/>
                <a:cs typeface="Arial" charset="0"/>
              </a:defRPr>
            </a:lvl4pPr>
            <a:lvl5pPr marL="2057400" indent="-228600" eaLnBrk="0" hangingPunct="0">
              <a:spcBef>
                <a:spcPct val="20000"/>
              </a:spcBef>
              <a:buFont typeface="Arial" charset="0"/>
              <a:buChar char="»"/>
              <a:defRPr sz="1600">
                <a:solidFill>
                  <a:srgbClr val="00456B"/>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rgbClr val="00456B"/>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rgbClr val="00456B"/>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rgbClr val="00456B"/>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rgbClr val="00456B"/>
                </a:solidFill>
                <a:latin typeface="Arial" charset="0"/>
                <a:cs typeface="Arial" charset="0"/>
              </a:defRPr>
            </a:lvl9pPr>
          </a:lstStyle>
          <a:p>
            <a:pPr eaLnBrk="1" hangingPunct="1">
              <a:spcBef>
                <a:spcPct val="0"/>
              </a:spcBef>
              <a:spcAft>
                <a:spcPct val="0"/>
              </a:spcAft>
              <a:buFontTx/>
              <a:buNone/>
              <a:defRPr/>
            </a:pPr>
            <a:r>
              <a:rPr lang="en-NZ" altLang="en-US" sz="2000" b="1" dirty="0">
                <a:solidFill>
                  <a:schemeClr val="tx2">
                    <a:lumMod val="75000"/>
                  </a:schemeClr>
                </a:solidFill>
              </a:rPr>
              <a:t>Events</a:t>
            </a:r>
          </a:p>
        </p:txBody>
      </p:sp>
      <p:pic>
        <p:nvPicPr>
          <p:cNvPr id="181257" name="Picture 8" descr="Active Post 100k Flyer Cycle Race">
            <a:extLst>
              <a:ext uri="{FF2B5EF4-FFF2-40B4-BE49-F238E27FC236}">
                <a16:creationId xmlns:a16="http://schemas.microsoft.com/office/drawing/2014/main" id="{57260E91-9225-4E98-9867-AAAC4815E448}"/>
              </a:ext>
            </a:extLst>
          </p:cNvPr>
          <p:cNvPicPr>
            <a:picLocks noChangeAspect="1" noChangeArrowheads="1"/>
          </p:cNvPicPr>
          <p:nvPr/>
        </p:nvPicPr>
        <p:blipFill>
          <a:blip r:embed="rId3"/>
          <a:srcRect t="14319" b="20148"/>
          <a:stretch>
            <a:fillRect/>
          </a:stretch>
        </p:blipFill>
        <p:spPr bwMode="auto">
          <a:xfrm>
            <a:off x="2782888" y="1657350"/>
            <a:ext cx="5589587" cy="157638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352" name="Picture 9">
            <a:extLst>
              <a:ext uri="{FF2B5EF4-FFF2-40B4-BE49-F238E27FC236}">
                <a16:creationId xmlns:a16="http://schemas.microsoft.com/office/drawing/2014/main" id="{B50F24FC-9346-407F-9C74-EB6ECC3E295A}"/>
              </a:ext>
            </a:extLst>
          </p:cNvPr>
          <p:cNvPicPr>
            <a:picLocks noGrp="1" noChangeAspect="1" noChangeArrowheads="1"/>
          </p:cNvPicPr>
          <p:nvPr/>
        </p:nvPicPr>
        <p:blipFill>
          <a:blip r:embed="rId4"/>
          <a:srcRect t="7433" b="8009"/>
          <a:stretch>
            <a:fillRect/>
          </a:stretch>
        </p:blipFill>
        <p:spPr bwMode="auto">
          <a:xfrm>
            <a:off x="3598863" y="3905250"/>
            <a:ext cx="3959225" cy="16256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C8F055A3072F64999D912795E1D2519" ma:contentTypeVersion="13" ma:contentTypeDescription="Create a new document." ma:contentTypeScope="" ma:versionID="5a52f4db98f4bf5ae4d8d9261ad75a19">
  <xsd:schema xmlns:xsd="http://www.w3.org/2001/XMLSchema" xmlns:xs="http://www.w3.org/2001/XMLSchema" xmlns:p="http://schemas.microsoft.com/office/2006/metadata/properties" xmlns:ns3="bde59608-aebf-494d-95b7-93e9164481cd" xmlns:ns4="39a7448d-d0a0-45f4-ab5a-708bd0040b23" targetNamespace="http://schemas.microsoft.com/office/2006/metadata/properties" ma:root="true" ma:fieldsID="b86515d37efd3f639a86cc827288588b" ns3:_="" ns4:_="">
    <xsd:import namespace="bde59608-aebf-494d-95b7-93e9164481cd"/>
    <xsd:import namespace="39a7448d-d0a0-45f4-ab5a-708bd0040b2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AutoTags" minOccurs="0"/>
                <xsd:element ref="ns3:MediaServiceOCR" minOccurs="0"/>
                <xsd:element ref="ns3:MediaServiceDateTaken"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e59608-aebf-494d-95b7-93e9164481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9a7448d-d0a0-45f4-ab5a-708bd0040b2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C3E998-3974-47A1-B60F-1E6149B342A1}">
  <ds:schemaRefs>
    <ds:schemaRef ds:uri="http://schemas.microsoft.com/sharepoint/v3/contenttype/forms"/>
  </ds:schemaRefs>
</ds:datastoreItem>
</file>

<file path=customXml/itemProps2.xml><?xml version="1.0" encoding="utf-8"?>
<ds:datastoreItem xmlns:ds="http://schemas.openxmlformats.org/officeDocument/2006/customXml" ds:itemID="{9C0FB2D6-EE25-45B5-9403-AF5B33629560}">
  <ds:schemaRefs>
    <ds:schemaRef ds:uri="http://purl.org/dc/terms/"/>
    <ds:schemaRef ds:uri="http://schemas.openxmlformats.org/package/2006/metadata/core-properties"/>
    <ds:schemaRef ds:uri="bde59608-aebf-494d-95b7-93e9164481cd"/>
    <ds:schemaRef ds:uri="http://schemas.microsoft.com/office/2006/documentManagement/types"/>
    <ds:schemaRef ds:uri="39a7448d-d0a0-45f4-ab5a-708bd0040b23"/>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408B1C17-8312-425C-8B07-4D6634E4FF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e59608-aebf-494d-95b7-93e9164481cd"/>
    <ds:schemaRef ds:uri="39a7448d-d0a0-45f4-ab5a-708bd0040b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6621</TotalTime>
  <Words>527</Words>
  <Application>Microsoft Office PowerPoint</Application>
  <PresentationFormat>On-screen Show (4:3)</PresentationFormat>
  <Paragraphs>93</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Arial Black</vt:lpstr>
      <vt:lpstr>Calibri</vt:lpstr>
      <vt:lpstr>Lucida Sans</vt:lpstr>
      <vt:lpstr>Wingdings</vt:lpstr>
      <vt:lpstr>Office Theme</vt:lpstr>
      <vt:lpstr>TTM Conference 2015</vt:lpstr>
      <vt:lpstr>Welcome to the conference</vt:lpstr>
      <vt:lpstr>Our theme for this conference</vt:lpstr>
      <vt:lpstr>Why raise the bar?</vt:lpstr>
      <vt:lpstr>How we are ‘Raising the bar’</vt:lpstr>
      <vt:lpstr>New traffic control devices</vt:lpstr>
      <vt:lpstr>Revised systems</vt:lpstr>
      <vt:lpstr>New approaches</vt:lpstr>
      <vt:lpstr>Getting better at what we do</vt:lpstr>
      <vt:lpstr>Networking</vt:lpstr>
      <vt:lpstr>TTM Conference 2015</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Sharnene</dc:creator>
  <cp:lastModifiedBy>Kim Laurenson</cp:lastModifiedBy>
  <cp:revision>332</cp:revision>
  <dcterms:created xsi:type="dcterms:W3CDTF">2014-03-25T20:33:17Z</dcterms:created>
  <dcterms:modified xsi:type="dcterms:W3CDTF">2020-07-15T04:45:17Z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0x010100BC8F055A3072F64999D912795E1D2519</vt:lpwstr>
  </property>
</Properties>
</file>