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7" r:id="rId2"/>
    <p:sldId id="274" r:id="rId3"/>
    <p:sldId id="266" r:id="rId4"/>
    <p:sldId id="272" r:id="rId5"/>
    <p:sldId id="271" r:id="rId6"/>
    <p:sldId id="273" r:id="rId7"/>
    <p:sldId id="276" r:id="rId8"/>
    <p:sldId id="275"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EB1C8"/>
    <a:srgbClr val="287E8F"/>
    <a:srgbClr val="003B5C"/>
    <a:srgbClr val="28788C"/>
    <a:srgbClr val="3CB9BE"/>
    <a:srgbClr val="3CB8BE"/>
    <a:srgbClr val="006FB8"/>
    <a:srgbClr val="AFBD22"/>
    <a:srgbClr val="AFBD86"/>
    <a:srgbClr val="6CC24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97" d="100"/>
          <a:sy n="97" d="100"/>
        </p:scale>
        <p:origin x="96" y="49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10.png"/><Relationship Id="rId7"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Master" Target="../slideMasters/slideMaster1.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10.png"/><Relationship Id="rId7" Type="http://schemas.openxmlformats.org/officeDocument/2006/relationships/image" Target="../media/image7.png"/><Relationship Id="rId2" Type="http://schemas.openxmlformats.org/officeDocument/2006/relationships/image" Target="../media/image14.jpeg"/><Relationship Id="rId1" Type="http://schemas.openxmlformats.org/officeDocument/2006/relationships/slideMaster" Target="../slideMasters/slideMaster1.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10.png"/><Relationship Id="rId7" Type="http://schemas.openxmlformats.org/officeDocument/2006/relationships/image" Target="../media/image7.png"/><Relationship Id="rId2" Type="http://schemas.openxmlformats.org/officeDocument/2006/relationships/image" Target="../media/image15.jpg"/><Relationship Id="rId1" Type="http://schemas.openxmlformats.org/officeDocument/2006/relationships/slideMaster" Target="../slideMasters/slideMaster1.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1.xml"/><Relationship Id="rId5" Type="http://schemas.openxmlformats.org/officeDocument/2006/relationships/image" Target="../media/image19.svg"/><Relationship Id="rId4" Type="http://schemas.openxmlformats.org/officeDocument/2006/relationships/image" Target="../media/image18.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text only">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4800AC77-D98B-463C-8BDE-D0AAB24AD0B3}"/>
              </a:ext>
            </a:extLst>
          </p:cNvPr>
          <p:cNvGrpSpPr>
            <a:grpSpLocks noChangeAspect="1"/>
          </p:cNvGrpSpPr>
          <p:nvPr userDrawn="1"/>
        </p:nvGrpSpPr>
        <p:grpSpPr>
          <a:xfrm>
            <a:off x="-1" y="-3"/>
            <a:ext cx="12192002" cy="6858003"/>
            <a:chOff x="-1" y="-3"/>
            <a:chExt cx="12192002" cy="6858003"/>
          </a:xfrm>
        </p:grpSpPr>
        <p:pic>
          <p:nvPicPr>
            <p:cNvPr id="16" name="Graphic 15">
              <a:extLst>
                <a:ext uri="{FF2B5EF4-FFF2-40B4-BE49-F238E27FC236}">
                  <a16:creationId xmlns:a16="http://schemas.microsoft.com/office/drawing/2014/main" id="{C7885B60-2964-4E64-BEDB-7F402211920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 y="0"/>
              <a:ext cx="12191997" cy="6857998"/>
            </a:xfrm>
            <a:prstGeom prst="rect">
              <a:avLst/>
            </a:prstGeom>
          </p:spPr>
        </p:pic>
        <p:sp>
          <p:nvSpPr>
            <p:cNvPr id="17" name="Freeform: Shape 16">
              <a:extLst>
                <a:ext uri="{FF2B5EF4-FFF2-40B4-BE49-F238E27FC236}">
                  <a16:creationId xmlns:a16="http://schemas.microsoft.com/office/drawing/2014/main" id="{1F281C0F-749F-40EC-A604-A966A5233715}"/>
                </a:ext>
              </a:extLst>
            </p:cNvPr>
            <p:cNvSpPr/>
            <p:nvPr/>
          </p:nvSpPr>
          <p:spPr>
            <a:xfrm>
              <a:off x="4177693" y="-1"/>
              <a:ext cx="8014308" cy="6858001"/>
            </a:xfrm>
            <a:custGeom>
              <a:avLst/>
              <a:gdLst>
                <a:gd name="connsiteX0" fmla="*/ 7047167 w 7052493"/>
                <a:gd name="connsiteY0" fmla="*/ 0 h 6034957"/>
                <a:gd name="connsiteX1" fmla="*/ 7052493 w 7052493"/>
                <a:gd name="connsiteY1" fmla="*/ 0 h 6034957"/>
                <a:gd name="connsiteX2" fmla="*/ 7052493 w 7052493"/>
                <a:gd name="connsiteY2" fmla="*/ 6034957 h 6034957"/>
                <a:gd name="connsiteX3" fmla="*/ 0 w 7052493"/>
                <a:gd name="connsiteY3" fmla="*/ 6034957 h 6034957"/>
                <a:gd name="connsiteX4" fmla="*/ 0 w 7052493"/>
                <a:gd name="connsiteY4" fmla="*/ 6034956 h 6034957"/>
                <a:gd name="connsiteX5" fmla="*/ 990176 w 7052493"/>
                <a:gd name="connsiteY5" fmla="*/ 6034956 h 6034957"/>
                <a:gd name="connsiteX6" fmla="*/ 7017061 w 7052493"/>
                <a:gd name="connsiteY6" fmla="*/ 596208 h 6034957"/>
                <a:gd name="connsiteX7" fmla="*/ 7047167 w 7052493"/>
                <a:gd name="connsiteY7" fmla="*/ 0 h 6034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52493" h="6034957">
                  <a:moveTo>
                    <a:pt x="7047167" y="0"/>
                  </a:moveTo>
                  <a:lnTo>
                    <a:pt x="7052493" y="0"/>
                  </a:lnTo>
                  <a:lnTo>
                    <a:pt x="7052493" y="6034957"/>
                  </a:lnTo>
                  <a:lnTo>
                    <a:pt x="0" y="6034957"/>
                  </a:lnTo>
                  <a:lnTo>
                    <a:pt x="0" y="6034956"/>
                  </a:lnTo>
                  <a:lnTo>
                    <a:pt x="990176" y="6034956"/>
                  </a:lnTo>
                  <a:cubicBezTo>
                    <a:pt x="4126890" y="6034956"/>
                    <a:pt x="6706821" y="3651072"/>
                    <a:pt x="7017061" y="596208"/>
                  </a:cubicBezTo>
                  <a:lnTo>
                    <a:pt x="7047167" y="0"/>
                  </a:lnTo>
                  <a:close/>
                </a:path>
              </a:pathLst>
            </a:cu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200"/>
            </a:p>
          </p:txBody>
        </p:sp>
        <p:sp>
          <p:nvSpPr>
            <p:cNvPr id="18" name="Freeform: Shape 17">
              <a:extLst>
                <a:ext uri="{FF2B5EF4-FFF2-40B4-BE49-F238E27FC236}">
                  <a16:creationId xmlns:a16="http://schemas.microsoft.com/office/drawing/2014/main" id="{6676DD1D-7FDA-4AAC-BC42-F390D002153B}"/>
                </a:ext>
              </a:extLst>
            </p:cNvPr>
            <p:cNvSpPr/>
            <p:nvPr/>
          </p:nvSpPr>
          <p:spPr>
            <a:xfrm>
              <a:off x="-1" y="-3"/>
              <a:ext cx="9513278" cy="6858001"/>
            </a:xfrm>
            <a:custGeom>
              <a:avLst/>
              <a:gdLst>
                <a:gd name="connsiteX0" fmla="*/ 0 w 9513278"/>
                <a:gd name="connsiteY0" fmla="*/ 0 h 6858001"/>
                <a:gd name="connsiteX1" fmla="*/ 9513278 w 9513278"/>
                <a:gd name="connsiteY1" fmla="*/ 0 h 6858001"/>
                <a:gd name="connsiteX2" fmla="*/ 9479066 w 9513278"/>
                <a:gd name="connsiteY2" fmla="*/ 677519 h 6858001"/>
                <a:gd name="connsiteX3" fmla="*/ 2630238 w 9513278"/>
                <a:gd name="connsiteY3" fmla="*/ 6858001 h 6858001"/>
                <a:gd name="connsiteX4" fmla="*/ 0 w 9513278"/>
                <a:gd name="connsiteY4" fmla="*/ 6857999 h 6858001"/>
                <a:gd name="connsiteX5" fmla="*/ 0 w 9513278"/>
                <a:gd name="connsiteY5" fmla="*/ 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13278" h="6858001">
                  <a:moveTo>
                    <a:pt x="0" y="0"/>
                  </a:moveTo>
                  <a:lnTo>
                    <a:pt x="9513278" y="0"/>
                  </a:lnTo>
                  <a:lnTo>
                    <a:pt x="9479066" y="677519"/>
                  </a:lnTo>
                  <a:cubicBezTo>
                    <a:pt x="9126516" y="4149005"/>
                    <a:pt x="6194736" y="6858001"/>
                    <a:pt x="2630238" y="6858001"/>
                  </a:cubicBezTo>
                  <a:lnTo>
                    <a:pt x="0" y="685799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200" dirty="0"/>
                <a:t> </a:t>
              </a:r>
            </a:p>
          </p:txBody>
        </p:sp>
        <p:pic>
          <p:nvPicPr>
            <p:cNvPr id="19" name="Graphic 18">
              <a:extLst>
                <a:ext uri="{FF2B5EF4-FFF2-40B4-BE49-F238E27FC236}">
                  <a16:creationId xmlns:a16="http://schemas.microsoft.com/office/drawing/2014/main" id="{5C613BDA-2068-4B9D-A302-8F59D036E62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55321" y="6115314"/>
              <a:ext cx="1991450" cy="619563"/>
            </a:xfrm>
            <a:prstGeom prst="rect">
              <a:avLst/>
            </a:prstGeom>
          </p:spPr>
        </p:pic>
        <p:pic>
          <p:nvPicPr>
            <p:cNvPr id="20" name="Graphic 19">
              <a:extLst>
                <a:ext uri="{FF2B5EF4-FFF2-40B4-BE49-F238E27FC236}">
                  <a16:creationId xmlns:a16="http://schemas.microsoft.com/office/drawing/2014/main" id="{5B445662-46E5-4880-BFE6-64CD14EA916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093568" y="6483152"/>
              <a:ext cx="1434244" cy="175622"/>
            </a:xfrm>
            <a:prstGeom prst="rect">
              <a:avLst/>
            </a:prstGeom>
          </p:spPr>
        </p:pic>
      </p:grpSp>
      <p:sp>
        <p:nvSpPr>
          <p:cNvPr id="22" name="Text Placeholder 21">
            <a:extLst>
              <a:ext uri="{FF2B5EF4-FFF2-40B4-BE49-F238E27FC236}">
                <a16:creationId xmlns:a16="http://schemas.microsoft.com/office/drawing/2014/main" id="{A8FF0346-4E37-4ECD-B553-87D9DDE2784B}"/>
              </a:ext>
            </a:extLst>
          </p:cNvPr>
          <p:cNvSpPr>
            <a:spLocks noGrp="1"/>
          </p:cNvSpPr>
          <p:nvPr>
            <p:ph type="body" sz="quarter" idx="10"/>
          </p:nvPr>
        </p:nvSpPr>
        <p:spPr>
          <a:xfrm>
            <a:off x="534965" y="1409310"/>
            <a:ext cx="8377924" cy="796304"/>
          </a:xfrm>
        </p:spPr>
        <p:txBody>
          <a:bodyPr>
            <a:noAutofit/>
          </a:bodyPr>
          <a:lstStyle>
            <a:lvl1pPr marL="0" indent="0">
              <a:buFontTx/>
              <a:buNone/>
              <a:defRPr sz="4800" b="1">
                <a:solidFill>
                  <a:schemeClr val="accent1"/>
                </a:solidFill>
                <a:latin typeface="+mj-lt"/>
              </a:defRPr>
            </a:lvl1pPr>
            <a:lvl2pPr marL="457200" indent="0">
              <a:buNone/>
              <a:defRPr/>
            </a:lvl2pPr>
          </a:lstStyle>
          <a:p>
            <a:pPr lvl="0"/>
            <a:r>
              <a:rPr lang="en-US"/>
              <a:t>Click to edit Master text styles</a:t>
            </a:r>
          </a:p>
        </p:txBody>
      </p:sp>
      <p:sp>
        <p:nvSpPr>
          <p:cNvPr id="24" name="Text Placeholder 23">
            <a:extLst>
              <a:ext uri="{FF2B5EF4-FFF2-40B4-BE49-F238E27FC236}">
                <a16:creationId xmlns:a16="http://schemas.microsoft.com/office/drawing/2014/main" id="{D195597E-C1F4-4637-9AF8-9103823BE297}"/>
              </a:ext>
            </a:extLst>
          </p:cNvPr>
          <p:cNvSpPr>
            <a:spLocks noGrp="1"/>
          </p:cNvSpPr>
          <p:nvPr>
            <p:ph type="body" sz="quarter" idx="11"/>
          </p:nvPr>
        </p:nvSpPr>
        <p:spPr>
          <a:xfrm>
            <a:off x="573088" y="2283777"/>
            <a:ext cx="8339800" cy="542925"/>
          </a:xfrm>
        </p:spPr>
        <p:txBody>
          <a:bodyPr/>
          <a:lstStyle>
            <a:lvl1pPr marL="0" indent="0" algn="l">
              <a:buNone/>
              <a:defRPr b="0">
                <a:solidFill>
                  <a:srgbClr val="287E8F"/>
                </a:solidFill>
              </a:defRPr>
            </a:lvl1pPr>
          </a:lstStyle>
          <a:p>
            <a:pPr lvl="0" algn="l"/>
            <a:r>
              <a:rPr lang="en-US" sz="2800">
                <a:solidFill>
                  <a:srgbClr val="3EB1C8"/>
                </a:solidFill>
                <a:latin typeface="Arial" panose="020B0604020202020204" pitchFamily="34" charset="0"/>
                <a:cs typeface="Arial" panose="020B0604020202020204" pitchFamily="34" charset="0"/>
              </a:rPr>
              <a:t>Click to edit Master text styles</a:t>
            </a:r>
          </a:p>
        </p:txBody>
      </p:sp>
    </p:spTree>
    <p:extLst>
      <p:ext uri="{BB962C8B-B14F-4D97-AF65-F5344CB8AC3E}">
        <p14:creationId xmlns:p14="http://schemas.microsoft.com/office/powerpoint/2010/main" val="15078364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and image slide E">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5CEF98EC-B396-4446-8CB8-47A96BB9B07D}"/>
              </a:ext>
            </a:extLst>
          </p:cNvPr>
          <p:cNvSpPr>
            <a:spLocks noGrp="1"/>
          </p:cNvSpPr>
          <p:nvPr>
            <p:ph type="body" sz="quarter" idx="10"/>
          </p:nvPr>
        </p:nvSpPr>
        <p:spPr>
          <a:xfrm>
            <a:off x="6798510" y="2112466"/>
            <a:ext cx="4655553" cy="40175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dirty="0"/>
          </a:p>
        </p:txBody>
      </p:sp>
      <p:sp>
        <p:nvSpPr>
          <p:cNvPr id="11" name="Text Placeholder 21">
            <a:extLst>
              <a:ext uri="{FF2B5EF4-FFF2-40B4-BE49-F238E27FC236}">
                <a16:creationId xmlns:a16="http://schemas.microsoft.com/office/drawing/2014/main" id="{F9197A6C-EAB8-4EFC-B870-10C08498DF98}"/>
              </a:ext>
            </a:extLst>
          </p:cNvPr>
          <p:cNvSpPr>
            <a:spLocks noGrp="1"/>
          </p:cNvSpPr>
          <p:nvPr>
            <p:ph type="body" sz="quarter" idx="11"/>
          </p:nvPr>
        </p:nvSpPr>
        <p:spPr>
          <a:xfrm>
            <a:off x="6798509" y="564904"/>
            <a:ext cx="4655553" cy="796304"/>
          </a:xfrm>
        </p:spPr>
        <p:txBody>
          <a:bodyPr>
            <a:noAutofit/>
          </a:bodyPr>
          <a:lstStyle>
            <a:lvl1pPr marL="0" indent="0">
              <a:buFontTx/>
              <a:buNone/>
              <a:defRPr sz="4000" b="1">
                <a:solidFill>
                  <a:schemeClr val="accent1"/>
                </a:solidFill>
                <a:latin typeface="+mj-lt"/>
              </a:defRPr>
            </a:lvl1pPr>
            <a:lvl2pPr marL="457200" indent="0">
              <a:buNone/>
              <a:defRPr/>
            </a:lvl2pPr>
          </a:lstStyle>
          <a:p>
            <a:pPr lvl="0"/>
            <a:r>
              <a:rPr lang="en-US"/>
              <a:t>Click to edit Master text styles</a:t>
            </a:r>
          </a:p>
        </p:txBody>
      </p:sp>
      <p:sp>
        <p:nvSpPr>
          <p:cNvPr id="12" name="Text Placeholder 23">
            <a:extLst>
              <a:ext uri="{FF2B5EF4-FFF2-40B4-BE49-F238E27FC236}">
                <a16:creationId xmlns:a16="http://schemas.microsoft.com/office/drawing/2014/main" id="{D93902D7-D063-4A3C-8449-60A47EC01881}"/>
              </a:ext>
            </a:extLst>
          </p:cNvPr>
          <p:cNvSpPr>
            <a:spLocks noGrp="1"/>
          </p:cNvSpPr>
          <p:nvPr>
            <p:ph type="body" sz="quarter" idx="12"/>
          </p:nvPr>
        </p:nvSpPr>
        <p:spPr>
          <a:xfrm>
            <a:off x="6798510" y="1223839"/>
            <a:ext cx="4650949" cy="542925"/>
          </a:xfrm>
        </p:spPr>
        <p:txBody>
          <a:bodyPr>
            <a:normAutofit/>
          </a:bodyPr>
          <a:lstStyle>
            <a:lvl1pPr marL="0" indent="0" algn="l">
              <a:buNone/>
              <a:defRPr sz="2000" b="0">
                <a:solidFill>
                  <a:srgbClr val="287E8F"/>
                </a:solidFill>
              </a:defRPr>
            </a:lvl1pPr>
          </a:lstStyle>
          <a:p>
            <a:pPr lvl="0" algn="l"/>
            <a:r>
              <a:rPr lang="en-US" sz="2800">
                <a:solidFill>
                  <a:srgbClr val="3EB1C8"/>
                </a:solidFill>
                <a:latin typeface="Arial" panose="020B0604020202020204" pitchFamily="34" charset="0"/>
                <a:cs typeface="Arial" panose="020B0604020202020204" pitchFamily="34" charset="0"/>
              </a:rPr>
              <a:t>Click to edit Master text styles</a:t>
            </a:r>
          </a:p>
        </p:txBody>
      </p:sp>
      <p:sp>
        <p:nvSpPr>
          <p:cNvPr id="3" name="Picture Placeholder 2">
            <a:extLst>
              <a:ext uri="{FF2B5EF4-FFF2-40B4-BE49-F238E27FC236}">
                <a16:creationId xmlns:a16="http://schemas.microsoft.com/office/drawing/2014/main" id="{E76D175B-19F5-4A7E-8B68-C188D01C92C0}"/>
              </a:ext>
            </a:extLst>
          </p:cNvPr>
          <p:cNvSpPr>
            <a:spLocks noGrp="1"/>
          </p:cNvSpPr>
          <p:nvPr>
            <p:ph type="pic" sz="quarter" idx="13"/>
          </p:nvPr>
        </p:nvSpPr>
        <p:spPr>
          <a:xfrm>
            <a:off x="0" y="0"/>
            <a:ext cx="6096000" cy="6858000"/>
          </a:xfrm>
        </p:spPr>
        <p:txBody>
          <a:bodyPr/>
          <a:lstStyle/>
          <a:p>
            <a:r>
              <a:rPr lang="en-US"/>
              <a:t>Click icon to add picture</a:t>
            </a:r>
            <a:endParaRPr lang="en-NZ"/>
          </a:p>
        </p:txBody>
      </p:sp>
      <p:sp>
        <p:nvSpPr>
          <p:cNvPr id="6" name="Freeform: Shape 5">
            <a:extLst>
              <a:ext uri="{FF2B5EF4-FFF2-40B4-BE49-F238E27FC236}">
                <a16:creationId xmlns:a16="http://schemas.microsoft.com/office/drawing/2014/main" id="{F42ABAD7-FC46-4289-AA33-1BC9D8D73E05}"/>
              </a:ext>
            </a:extLst>
          </p:cNvPr>
          <p:cNvSpPr/>
          <p:nvPr userDrawn="1"/>
        </p:nvSpPr>
        <p:spPr>
          <a:xfrm>
            <a:off x="447476" y="6585535"/>
            <a:ext cx="1825384" cy="272465"/>
          </a:xfrm>
          <a:custGeom>
            <a:avLst/>
            <a:gdLst>
              <a:gd name="connsiteX0" fmla="*/ 1447426 w 1825384"/>
              <a:gd name="connsiteY0" fmla="*/ 0 h 272465"/>
              <a:gd name="connsiteX1" fmla="*/ 1551924 w 1825384"/>
              <a:gd name="connsiteY1" fmla="*/ 0 h 272465"/>
              <a:gd name="connsiteX2" fmla="*/ 1824025 w 1825384"/>
              <a:gd name="connsiteY2" fmla="*/ 245548 h 272465"/>
              <a:gd name="connsiteX3" fmla="*/ 1825384 w 1825384"/>
              <a:gd name="connsiteY3" fmla="*/ 272465 h 272465"/>
              <a:gd name="connsiteX4" fmla="*/ 1447426 w 1825384"/>
              <a:gd name="connsiteY4" fmla="*/ 272465 h 272465"/>
              <a:gd name="connsiteX5" fmla="*/ 377957 w 1825384"/>
              <a:gd name="connsiteY5" fmla="*/ 0 h 272465"/>
              <a:gd name="connsiteX6" fmla="*/ 1447425 w 1825384"/>
              <a:gd name="connsiteY6" fmla="*/ 0 h 272465"/>
              <a:gd name="connsiteX7" fmla="*/ 1447425 w 1825384"/>
              <a:gd name="connsiteY7" fmla="*/ 272465 h 272465"/>
              <a:gd name="connsiteX8" fmla="*/ 0 w 1825384"/>
              <a:gd name="connsiteY8" fmla="*/ 272465 h 272465"/>
              <a:gd name="connsiteX9" fmla="*/ 0 w 1825384"/>
              <a:gd name="connsiteY9" fmla="*/ 272464 h 272465"/>
              <a:gd name="connsiteX10" fmla="*/ 104497 w 1825384"/>
              <a:gd name="connsiteY10" fmla="*/ 272464 h 272465"/>
              <a:gd name="connsiteX11" fmla="*/ 376598 w 1825384"/>
              <a:gd name="connsiteY11" fmla="*/ 26917 h 272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25384" h="272465">
                <a:moveTo>
                  <a:pt x="1447426" y="0"/>
                </a:moveTo>
                <a:lnTo>
                  <a:pt x="1551924" y="0"/>
                </a:lnTo>
                <a:cubicBezTo>
                  <a:pt x="1693540" y="0"/>
                  <a:pt x="1810018" y="107627"/>
                  <a:pt x="1824025" y="245548"/>
                </a:cubicBezTo>
                <a:lnTo>
                  <a:pt x="1825384" y="272465"/>
                </a:lnTo>
                <a:lnTo>
                  <a:pt x="1447426" y="272465"/>
                </a:lnTo>
                <a:close/>
                <a:moveTo>
                  <a:pt x="377957" y="0"/>
                </a:moveTo>
                <a:lnTo>
                  <a:pt x="1447425" y="0"/>
                </a:lnTo>
                <a:lnTo>
                  <a:pt x="1447425" y="272465"/>
                </a:lnTo>
                <a:lnTo>
                  <a:pt x="0" y="272465"/>
                </a:lnTo>
                <a:lnTo>
                  <a:pt x="0" y="272464"/>
                </a:lnTo>
                <a:lnTo>
                  <a:pt x="104497" y="272464"/>
                </a:lnTo>
                <a:cubicBezTo>
                  <a:pt x="246113" y="272464"/>
                  <a:pt x="362591" y="164837"/>
                  <a:pt x="376598" y="2691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NZ" dirty="0"/>
          </a:p>
        </p:txBody>
      </p:sp>
    </p:spTree>
    <p:extLst>
      <p:ext uri="{BB962C8B-B14F-4D97-AF65-F5344CB8AC3E}">
        <p14:creationId xmlns:p14="http://schemas.microsoft.com/office/powerpoint/2010/main" val="15097945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16841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image: A">
    <p:spTree>
      <p:nvGrpSpPr>
        <p:cNvPr id="1" name=""/>
        <p:cNvGrpSpPr/>
        <p:nvPr/>
      </p:nvGrpSpPr>
      <p:grpSpPr>
        <a:xfrm>
          <a:off x="0" y="0"/>
          <a:ext cx="0" cy="0"/>
          <a:chOff x="0" y="0"/>
          <a:chExt cx="0" cy="0"/>
        </a:xfrm>
      </p:grpSpPr>
      <p:pic>
        <p:nvPicPr>
          <p:cNvPr id="7" name="Picture 6" descr="A picture containing outdoor, nature, shore&#10;&#10;Description automatically generated">
            <a:extLst>
              <a:ext uri="{FF2B5EF4-FFF2-40B4-BE49-F238E27FC236}">
                <a16:creationId xmlns:a16="http://schemas.microsoft.com/office/drawing/2014/main" id="{58E37A8B-816A-45D9-8B43-F73BDDC576D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820" t="65359" r="10562" b="5507"/>
          <a:stretch/>
        </p:blipFill>
        <p:spPr>
          <a:xfrm>
            <a:off x="285750" y="0"/>
            <a:ext cx="11906251" cy="6853382"/>
          </a:xfrm>
          <a:prstGeom prst="rect">
            <a:avLst/>
          </a:prstGeom>
        </p:spPr>
      </p:pic>
      <p:grpSp>
        <p:nvGrpSpPr>
          <p:cNvPr id="19" name="Group 18">
            <a:extLst>
              <a:ext uri="{FF2B5EF4-FFF2-40B4-BE49-F238E27FC236}">
                <a16:creationId xmlns:a16="http://schemas.microsoft.com/office/drawing/2014/main" id="{51EAFC3A-FEE3-47C3-986F-237096F64033}"/>
              </a:ext>
            </a:extLst>
          </p:cNvPr>
          <p:cNvGrpSpPr/>
          <p:nvPr userDrawn="1"/>
        </p:nvGrpSpPr>
        <p:grpSpPr>
          <a:xfrm>
            <a:off x="-208868" y="-4620"/>
            <a:ext cx="11736680" cy="6867241"/>
            <a:chOff x="-208868" y="-4620"/>
            <a:chExt cx="11736680" cy="6867241"/>
          </a:xfrm>
        </p:grpSpPr>
        <p:grpSp>
          <p:nvGrpSpPr>
            <p:cNvPr id="8" name="Group 7">
              <a:extLst>
                <a:ext uri="{FF2B5EF4-FFF2-40B4-BE49-F238E27FC236}">
                  <a16:creationId xmlns:a16="http://schemas.microsoft.com/office/drawing/2014/main" id="{4BA18D59-50A5-45F5-AD8F-A00B9C90928F}"/>
                </a:ext>
              </a:extLst>
            </p:cNvPr>
            <p:cNvGrpSpPr/>
            <p:nvPr userDrawn="1"/>
          </p:nvGrpSpPr>
          <p:grpSpPr>
            <a:xfrm>
              <a:off x="-208868" y="-4620"/>
              <a:ext cx="8690058" cy="6867241"/>
              <a:chOff x="-208868" y="-4620"/>
              <a:chExt cx="8690058" cy="6867241"/>
            </a:xfrm>
          </p:grpSpPr>
          <p:sp>
            <p:nvSpPr>
              <p:cNvPr id="9" name="Freeform: Shape 8">
                <a:extLst>
                  <a:ext uri="{FF2B5EF4-FFF2-40B4-BE49-F238E27FC236}">
                    <a16:creationId xmlns:a16="http://schemas.microsoft.com/office/drawing/2014/main" id="{231A0A8F-4EFE-46BE-95B1-84AB9A41A54C}"/>
                  </a:ext>
                </a:extLst>
              </p:cNvPr>
              <p:cNvSpPr/>
              <p:nvPr/>
            </p:nvSpPr>
            <p:spPr>
              <a:xfrm>
                <a:off x="455321" y="0"/>
                <a:ext cx="8025869" cy="6862621"/>
              </a:xfrm>
              <a:custGeom>
                <a:avLst/>
                <a:gdLst>
                  <a:gd name="connsiteX0" fmla="*/ 0 w 8025869"/>
                  <a:gd name="connsiteY0" fmla="*/ 0 h 6862621"/>
                  <a:gd name="connsiteX1" fmla="*/ 8025869 w 8025869"/>
                  <a:gd name="connsiteY1" fmla="*/ 0 h 6862621"/>
                  <a:gd name="connsiteX2" fmla="*/ 7991524 w 8025869"/>
                  <a:gd name="connsiteY2" fmla="*/ 677976 h 6862621"/>
                  <a:gd name="connsiteX3" fmla="*/ 1115971 w 8025869"/>
                  <a:gd name="connsiteY3" fmla="*/ 6862621 h 6862621"/>
                  <a:gd name="connsiteX4" fmla="*/ 0 w 8025869"/>
                  <a:gd name="connsiteY4" fmla="*/ 6862620 h 6862621"/>
                  <a:gd name="connsiteX5" fmla="*/ 0 w 8025869"/>
                  <a:gd name="connsiteY5" fmla="*/ 0 h 6862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25869" h="6862621">
                    <a:moveTo>
                      <a:pt x="0" y="0"/>
                    </a:moveTo>
                    <a:lnTo>
                      <a:pt x="8025869" y="0"/>
                    </a:lnTo>
                    <a:lnTo>
                      <a:pt x="7991524" y="677976"/>
                    </a:lnTo>
                    <a:cubicBezTo>
                      <a:pt x="7637598" y="4151800"/>
                      <a:pt x="4694377" y="6862621"/>
                      <a:pt x="1115971" y="6862621"/>
                    </a:cubicBezTo>
                    <a:lnTo>
                      <a:pt x="0" y="6862620"/>
                    </a:lnTo>
                    <a:lnTo>
                      <a:pt x="0" y="0"/>
                    </a:lnTo>
                    <a:close/>
                  </a:path>
                </a:pathLst>
              </a:custGeom>
              <a:blipFill dpi="0" rotWithShape="1">
                <a:blip r:embed="rId3">
                  <a:alphaModFix amt="57000"/>
                  <a:extLst>
                    <a:ext uri="{96DAC541-7B7A-43D3-8B79-37D633B846F1}">
                      <asvg:svgBlip xmlns:asvg="http://schemas.microsoft.com/office/drawing/2016/SVG/main" r:embed="rId4"/>
                    </a:ext>
                  </a:extLst>
                </a:blip>
                <a:srcRect/>
                <a:tile tx="0" ty="0" sx="67000" sy="67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10" name="Freeform: Shape 9">
                <a:extLst>
                  <a:ext uri="{FF2B5EF4-FFF2-40B4-BE49-F238E27FC236}">
                    <a16:creationId xmlns:a16="http://schemas.microsoft.com/office/drawing/2014/main" id="{D4F96CDA-F95B-4D75-9E2F-393A943271D5}"/>
                  </a:ext>
                </a:extLst>
              </p:cNvPr>
              <p:cNvSpPr/>
              <p:nvPr/>
            </p:nvSpPr>
            <p:spPr>
              <a:xfrm flipH="1">
                <a:off x="88794" y="-4620"/>
                <a:ext cx="6945210" cy="6858002"/>
              </a:xfrm>
              <a:custGeom>
                <a:avLst/>
                <a:gdLst>
                  <a:gd name="connsiteX0" fmla="*/ 6945210 w 6945210"/>
                  <a:gd name="connsiteY0" fmla="*/ 0 h 6858002"/>
                  <a:gd name="connsiteX1" fmla="*/ 0 w 6945210"/>
                  <a:gd name="connsiteY1" fmla="*/ 0 h 6858002"/>
                  <a:gd name="connsiteX2" fmla="*/ 34322 w 6945210"/>
                  <a:gd name="connsiteY2" fmla="*/ 677520 h 6858002"/>
                  <a:gd name="connsiteX3" fmla="*/ 6905246 w 6945210"/>
                  <a:gd name="connsiteY3" fmla="*/ 6858002 h 6858002"/>
                  <a:gd name="connsiteX4" fmla="*/ 6945210 w 6945210"/>
                  <a:gd name="connsiteY4" fmla="*/ 6858002 h 6858002"/>
                  <a:gd name="connsiteX5" fmla="*/ 6945210 w 6945210"/>
                  <a:gd name="connsiteY5" fmla="*/ 0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45210" h="6858002">
                    <a:moveTo>
                      <a:pt x="6945210" y="0"/>
                    </a:moveTo>
                    <a:lnTo>
                      <a:pt x="0" y="0"/>
                    </a:lnTo>
                    <a:lnTo>
                      <a:pt x="34322" y="677520"/>
                    </a:lnTo>
                    <a:cubicBezTo>
                      <a:pt x="388010" y="4149006"/>
                      <a:pt x="3329249" y="6858002"/>
                      <a:pt x="6905246" y="6858002"/>
                    </a:cubicBezTo>
                    <a:lnTo>
                      <a:pt x="6945210" y="6858002"/>
                    </a:lnTo>
                    <a:lnTo>
                      <a:pt x="6945210" y="0"/>
                    </a:lnTo>
                    <a:close/>
                  </a:path>
                </a:pathLst>
              </a:custGeom>
              <a:solidFill>
                <a:srgbClr val="AFBD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600"/>
              </a:p>
            </p:txBody>
          </p:sp>
          <p:sp>
            <p:nvSpPr>
              <p:cNvPr id="11" name="Freeform: Shape 10">
                <a:extLst>
                  <a:ext uri="{FF2B5EF4-FFF2-40B4-BE49-F238E27FC236}">
                    <a16:creationId xmlns:a16="http://schemas.microsoft.com/office/drawing/2014/main" id="{4C14F2B0-9682-4A81-8452-9FEA225C6035}"/>
                  </a:ext>
                </a:extLst>
              </p:cNvPr>
              <p:cNvSpPr/>
              <p:nvPr/>
            </p:nvSpPr>
            <p:spPr>
              <a:xfrm flipH="1">
                <a:off x="-208868" y="-2"/>
                <a:ext cx="7145111" cy="6858002"/>
              </a:xfrm>
              <a:custGeom>
                <a:avLst/>
                <a:gdLst>
                  <a:gd name="connsiteX0" fmla="*/ 6945210 w 6945210"/>
                  <a:gd name="connsiteY0" fmla="*/ 0 h 6858002"/>
                  <a:gd name="connsiteX1" fmla="*/ 0 w 6945210"/>
                  <a:gd name="connsiteY1" fmla="*/ 0 h 6858002"/>
                  <a:gd name="connsiteX2" fmla="*/ 34322 w 6945210"/>
                  <a:gd name="connsiteY2" fmla="*/ 677520 h 6858002"/>
                  <a:gd name="connsiteX3" fmla="*/ 6905246 w 6945210"/>
                  <a:gd name="connsiteY3" fmla="*/ 6858002 h 6858002"/>
                  <a:gd name="connsiteX4" fmla="*/ 6945210 w 6945210"/>
                  <a:gd name="connsiteY4" fmla="*/ 6858002 h 6858002"/>
                  <a:gd name="connsiteX5" fmla="*/ 6945210 w 6945210"/>
                  <a:gd name="connsiteY5" fmla="*/ 0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45210" h="6858002">
                    <a:moveTo>
                      <a:pt x="6945210" y="0"/>
                    </a:moveTo>
                    <a:lnTo>
                      <a:pt x="0" y="0"/>
                    </a:lnTo>
                    <a:lnTo>
                      <a:pt x="34322" y="677520"/>
                    </a:lnTo>
                    <a:cubicBezTo>
                      <a:pt x="388010" y="4149006"/>
                      <a:pt x="3329249" y="6858002"/>
                      <a:pt x="6905246" y="6858002"/>
                    </a:cubicBezTo>
                    <a:lnTo>
                      <a:pt x="6945210" y="6858002"/>
                    </a:lnTo>
                    <a:lnTo>
                      <a:pt x="6945210" y="0"/>
                    </a:lnTo>
                    <a:close/>
                  </a:path>
                </a:pathLst>
              </a:cu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600"/>
              </a:p>
            </p:txBody>
          </p:sp>
          <p:pic>
            <p:nvPicPr>
              <p:cNvPr id="12" name="Graphic 11">
                <a:extLst>
                  <a:ext uri="{FF2B5EF4-FFF2-40B4-BE49-F238E27FC236}">
                    <a16:creationId xmlns:a16="http://schemas.microsoft.com/office/drawing/2014/main" id="{80AD7593-B0F2-4DF4-9687-EFE889B75DE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455321" y="5764330"/>
                <a:ext cx="1991450" cy="619562"/>
              </a:xfrm>
              <a:prstGeom prst="rect">
                <a:avLst/>
              </a:prstGeom>
            </p:spPr>
          </p:pic>
        </p:grpSp>
        <p:pic>
          <p:nvPicPr>
            <p:cNvPr id="13" name="Graphic 12">
              <a:extLst>
                <a:ext uri="{FF2B5EF4-FFF2-40B4-BE49-F238E27FC236}">
                  <a16:creationId xmlns:a16="http://schemas.microsoft.com/office/drawing/2014/main" id="{51C1A231-0642-4A42-AB7E-3D839FABC68C}"/>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455321" y="5764330"/>
              <a:ext cx="1991450" cy="619562"/>
            </a:xfrm>
            <a:prstGeom prst="rect">
              <a:avLst/>
            </a:prstGeom>
          </p:spPr>
        </p:pic>
        <p:pic>
          <p:nvPicPr>
            <p:cNvPr id="14" name="Graphic 13">
              <a:extLst>
                <a:ext uri="{FF2B5EF4-FFF2-40B4-BE49-F238E27FC236}">
                  <a16:creationId xmlns:a16="http://schemas.microsoft.com/office/drawing/2014/main" id="{1D313463-CC8E-46A7-9581-0B5C051F20DA}"/>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093568" y="6483152"/>
              <a:ext cx="1434244" cy="175622"/>
            </a:xfrm>
            <a:prstGeom prst="rect">
              <a:avLst/>
            </a:prstGeom>
          </p:spPr>
        </p:pic>
      </p:grpSp>
      <p:sp>
        <p:nvSpPr>
          <p:cNvPr id="17" name="Text Placeholder 21">
            <a:extLst>
              <a:ext uri="{FF2B5EF4-FFF2-40B4-BE49-F238E27FC236}">
                <a16:creationId xmlns:a16="http://schemas.microsoft.com/office/drawing/2014/main" id="{4CCF4C61-2292-4FB8-8C13-948A96C4ABE6}"/>
              </a:ext>
            </a:extLst>
          </p:cNvPr>
          <p:cNvSpPr>
            <a:spLocks noGrp="1"/>
          </p:cNvSpPr>
          <p:nvPr>
            <p:ph type="body" sz="quarter" idx="10"/>
          </p:nvPr>
        </p:nvSpPr>
        <p:spPr>
          <a:xfrm>
            <a:off x="455321" y="984354"/>
            <a:ext cx="5983579" cy="1398094"/>
          </a:xfrm>
        </p:spPr>
        <p:txBody>
          <a:bodyPr>
            <a:noAutofit/>
          </a:bodyPr>
          <a:lstStyle>
            <a:lvl1pPr marL="0" indent="0">
              <a:buFontTx/>
              <a:buNone/>
              <a:defRPr sz="4800" b="1">
                <a:solidFill>
                  <a:schemeClr val="bg1"/>
                </a:solidFill>
                <a:latin typeface="+mj-lt"/>
              </a:defRPr>
            </a:lvl1pPr>
            <a:lvl2pPr marL="457200" indent="0">
              <a:buNone/>
              <a:defRPr/>
            </a:lvl2pPr>
          </a:lstStyle>
          <a:p>
            <a:pPr lvl="0"/>
            <a:r>
              <a:rPr lang="en-US"/>
              <a:t>Click to edit Master text styles</a:t>
            </a:r>
          </a:p>
        </p:txBody>
      </p:sp>
      <p:sp>
        <p:nvSpPr>
          <p:cNvPr id="18" name="Text Placeholder 23">
            <a:extLst>
              <a:ext uri="{FF2B5EF4-FFF2-40B4-BE49-F238E27FC236}">
                <a16:creationId xmlns:a16="http://schemas.microsoft.com/office/drawing/2014/main" id="{32D7C3A0-AFD0-4D3C-9DD1-35C575C6F03B}"/>
              </a:ext>
            </a:extLst>
          </p:cNvPr>
          <p:cNvSpPr>
            <a:spLocks noGrp="1"/>
          </p:cNvSpPr>
          <p:nvPr>
            <p:ph type="body" sz="quarter" idx="11"/>
          </p:nvPr>
        </p:nvSpPr>
        <p:spPr>
          <a:xfrm>
            <a:off x="455321" y="2709161"/>
            <a:ext cx="5535904" cy="542925"/>
          </a:xfrm>
        </p:spPr>
        <p:txBody>
          <a:bodyPr/>
          <a:lstStyle>
            <a:lvl1pPr marL="0" indent="0" algn="l">
              <a:buNone/>
              <a:defRPr b="0">
                <a:solidFill>
                  <a:srgbClr val="3EB1C8"/>
                </a:solidFill>
              </a:defRPr>
            </a:lvl1pPr>
          </a:lstStyle>
          <a:p>
            <a:pPr lvl="0" algn="l"/>
            <a:r>
              <a:rPr lang="en-US" sz="2800">
                <a:solidFill>
                  <a:srgbClr val="3EB1C8"/>
                </a:solidFill>
                <a:latin typeface="Arial" panose="020B0604020202020204" pitchFamily="34" charset="0"/>
                <a:cs typeface="Arial" panose="020B0604020202020204" pitchFamily="34" charset="0"/>
              </a:rPr>
              <a:t>Click to edit Master text styles</a:t>
            </a:r>
          </a:p>
        </p:txBody>
      </p:sp>
    </p:spTree>
    <p:extLst>
      <p:ext uri="{BB962C8B-B14F-4D97-AF65-F5344CB8AC3E}">
        <p14:creationId xmlns:p14="http://schemas.microsoft.com/office/powerpoint/2010/main" val="40353668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B">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3550D6FC-8C3C-46D4-8F03-5CC50227177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5666"/>
          <a:stretch/>
        </p:blipFill>
        <p:spPr>
          <a:xfrm>
            <a:off x="1" y="-2"/>
            <a:ext cx="12192000" cy="6858002"/>
          </a:xfrm>
          <a:prstGeom prst="rect">
            <a:avLst/>
          </a:prstGeom>
        </p:spPr>
      </p:pic>
      <p:grpSp>
        <p:nvGrpSpPr>
          <p:cNvPr id="19" name="Group 18">
            <a:extLst>
              <a:ext uri="{FF2B5EF4-FFF2-40B4-BE49-F238E27FC236}">
                <a16:creationId xmlns:a16="http://schemas.microsoft.com/office/drawing/2014/main" id="{51EAFC3A-FEE3-47C3-986F-237096F64033}"/>
              </a:ext>
            </a:extLst>
          </p:cNvPr>
          <p:cNvGrpSpPr/>
          <p:nvPr userDrawn="1"/>
        </p:nvGrpSpPr>
        <p:grpSpPr>
          <a:xfrm>
            <a:off x="-208868" y="-4620"/>
            <a:ext cx="11736680" cy="6867241"/>
            <a:chOff x="-208868" y="-4620"/>
            <a:chExt cx="11736680" cy="6867241"/>
          </a:xfrm>
        </p:grpSpPr>
        <p:grpSp>
          <p:nvGrpSpPr>
            <p:cNvPr id="8" name="Group 7">
              <a:extLst>
                <a:ext uri="{FF2B5EF4-FFF2-40B4-BE49-F238E27FC236}">
                  <a16:creationId xmlns:a16="http://schemas.microsoft.com/office/drawing/2014/main" id="{4BA18D59-50A5-45F5-AD8F-A00B9C90928F}"/>
                </a:ext>
              </a:extLst>
            </p:cNvPr>
            <p:cNvGrpSpPr/>
            <p:nvPr userDrawn="1"/>
          </p:nvGrpSpPr>
          <p:grpSpPr>
            <a:xfrm>
              <a:off x="-208868" y="-4620"/>
              <a:ext cx="8690058" cy="6867241"/>
              <a:chOff x="-208868" y="-4620"/>
              <a:chExt cx="8690058" cy="6867241"/>
            </a:xfrm>
          </p:grpSpPr>
          <p:sp>
            <p:nvSpPr>
              <p:cNvPr id="9" name="Freeform: Shape 8">
                <a:extLst>
                  <a:ext uri="{FF2B5EF4-FFF2-40B4-BE49-F238E27FC236}">
                    <a16:creationId xmlns:a16="http://schemas.microsoft.com/office/drawing/2014/main" id="{231A0A8F-4EFE-46BE-95B1-84AB9A41A54C}"/>
                  </a:ext>
                </a:extLst>
              </p:cNvPr>
              <p:cNvSpPr/>
              <p:nvPr/>
            </p:nvSpPr>
            <p:spPr>
              <a:xfrm>
                <a:off x="455321" y="0"/>
                <a:ext cx="8025869" cy="6862621"/>
              </a:xfrm>
              <a:custGeom>
                <a:avLst/>
                <a:gdLst>
                  <a:gd name="connsiteX0" fmla="*/ 0 w 8025869"/>
                  <a:gd name="connsiteY0" fmla="*/ 0 h 6862621"/>
                  <a:gd name="connsiteX1" fmla="*/ 8025869 w 8025869"/>
                  <a:gd name="connsiteY1" fmla="*/ 0 h 6862621"/>
                  <a:gd name="connsiteX2" fmla="*/ 7991524 w 8025869"/>
                  <a:gd name="connsiteY2" fmla="*/ 677976 h 6862621"/>
                  <a:gd name="connsiteX3" fmla="*/ 1115971 w 8025869"/>
                  <a:gd name="connsiteY3" fmla="*/ 6862621 h 6862621"/>
                  <a:gd name="connsiteX4" fmla="*/ 0 w 8025869"/>
                  <a:gd name="connsiteY4" fmla="*/ 6862620 h 6862621"/>
                  <a:gd name="connsiteX5" fmla="*/ 0 w 8025869"/>
                  <a:gd name="connsiteY5" fmla="*/ 0 h 6862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25869" h="6862621">
                    <a:moveTo>
                      <a:pt x="0" y="0"/>
                    </a:moveTo>
                    <a:lnTo>
                      <a:pt x="8025869" y="0"/>
                    </a:lnTo>
                    <a:lnTo>
                      <a:pt x="7991524" y="677976"/>
                    </a:lnTo>
                    <a:cubicBezTo>
                      <a:pt x="7637598" y="4151800"/>
                      <a:pt x="4694377" y="6862621"/>
                      <a:pt x="1115971" y="6862621"/>
                    </a:cubicBezTo>
                    <a:lnTo>
                      <a:pt x="0" y="6862620"/>
                    </a:lnTo>
                    <a:lnTo>
                      <a:pt x="0" y="0"/>
                    </a:lnTo>
                    <a:close/>
                  </a:path>
                </a:pathLst>
              </a:custGeom>
              <a:blipFill dpi="0" rotWithShape="1">
                <a:blip r:embed="rId3">
                  <a:alphaModFix amt="57000"/>
                  <a:extLst>
                    <a:ext uri="{96DAC541-7B7A-43D3-8B79-37D633B846F1}">
                      <asvg:svgBlip xmlns:asvg="http://schemas.microsoft.com/office/drawing/2016/SVG/main" r:embed="rId4"/>
                    </a:ext>
                  </a:extLst>
                </a:blip>
                <a:srcRect/>
                <a:tile tx="0" ty="0" sx="67000" sy="67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10" name="Freeform: Shape 9">
                <a:extLst>
                  <a:ext uri="{FF2B5EF4-FFF2-40B4-BE49-F238E27FC236}">
                    <a16:creationId xmlns:a16="http://schemas.microsoft.com/office/drawing/2014/main" id="{D4F96CDA-F95B-4D75-9E2F-393A943271D5}"/>
                  </a:ext>
                </a:extLst>
              </p:cNvPr>
              <p:cNvSpPr/>
              <p:nvPr/>
            </p:nvSpPr>
            <p:spPr>
              <a:xfrm flipH="1">
                <a:off x="88794" y="-4620"/>
                <a:ext cx="6945210" cy="6858002"/>
              </a:xfrm>
              <a:custGeom>
                <a:avLst/>
                <a:gdLst>
                  <a:gd name="connsiteX0" fmla="*/ 6945210 w 6945210"/>
                  <a:gd name="connsiteY0" fmla="*/ 0 h 6858002"/>
                  <a:gd name="connsiteX1" fmla="*/ 0 w 6945210"/>
                  <a:gd name="connsiteY1" fmla="*/ 0 h 6858002"/>
                  <a:gd name="connsiteX2" fmla="*/ 34322 w 6945210"/>
                  <a:gd name="connsiteY2" fmla="*/ 677520 h 6858002"/>
                  <a:gd name="connsiteX3" fmla="*/ 6905246 w 6945210"/>
                  <a:gd name="connsiteY3" fmla="*/ 6858002 h 6858002"/>
                  <a:gd name="connsiteX4" fmla="*/ 6945210 w 6945210"/>
                  <a:gd name="connsiteY4" fmla="*/ 6858002 h 6858002"/>
                  <a:gd name="connsiteX5" fmla="*/ 6945210 w 6945210"/>
                  <a:gd name="connsiteY5" fmla="*/ 0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45210" h="6858002">
                    <a:moveTo>
                      <a:pt x="6945210" y="0"/>
                    </a:moveTo>
                    <a:lnTo>
                      <a:pt x="0" y="0"/>
                    </a:lnTo>
                    <a:lnTo>
                      <a:pt x="34322" y="677520"/>
                    </a:lnTo>
                    <a:cubicBezTo>
                      <a:pt x="388010" y="4149006"/>
                      <a:pt x="3329249" y="6858002"/>
                      <a:pt x="6905246" y="6858002"/>
                    </a:cubicBezTo>
                    <a:lnTo>
                      <a:pt x="6945210" y="6858002"/>
                    </a:lnTo>
                    <a:lnTo>
                      <a:pt x="6945210" y="0"/>
                    </a:lnTo>
                    <a:close/>
                  </a:path>
                </a:pathLst>
              </a:custGeom>
              <a:solidFill>
                <a:srgbClr val="AFBD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600"/>
              </a:p>
            </p:txBody>
          </p:sp>
          <p:sp>
            <p:nvSpPr>
              <p:cNvPr id="11" name="Freeform: Shape 10">
                <a:extLst>
                  <a:ext uri="{FF2B5EF4-FFF2-40B4-BE49-F238E27FC236}">
                    <a16:creationId xmlns:a16="http://schemas.microsoft.com/office/drawing/2014/main" id="{4C14F2B0-9682-4A81-8452-9FEA225C6035}"/>
                  </a:ext>
                </a:extLst>
              </p:cNvPr>
              <p:cNvSpPr/>
              <p:nvPr/>
            </p:nvSpPr>
            <p:spPr>
              <a:xfrm flipH="1">
                <a:off x="-208868" y="-2"/>
                <a:ext cx="7145111" cy="6858002"/>
              </a:xfrm>
              <a:custGeom>
                <a:avLst/>
                <a:gdLst>
                  <a:gd name="connsiteX0" fmla="*/ 6945210 w 6945210"/>
                  <a:gd name="connsiteY0" fmla="*/ 0 h 6858002"/>
                  <a:gd name="connsiteX1" fmla="*/ 0 w 6945210"/>
                  <a:gd name="connsiteY1" fmla="*/ 0 h 6858002"/>
                  <a:gd name="connsiteX2" fmla="*/ 34322 w 6945210"/>
                  <a:gd name="connsiteY2" fmla="*/ 677520 h 6858002"/>
                  <a:gd name="connsiteX3" fmla="*/ 6905246 w 6945210"/>
                  <a:gd name="connsiteY3" fmla="*/ 6858002 h 6858002"/>
                  <a:gd name="connsiteX4" fmla="*/ 6945210 w 6945210"/>
                  <a:gd name="connsiteY4" fmla="*/ 6858002 h 6858002"/>
                  <a:gd name="connsiteX5" fmla="*/ 6945210 w 6945210"/>
                  <a:gd name="connsiteY5" fmla="*/ 0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45210" h="6858002">
                    <a:moveTo>
                      <a:pt x="6945210" y="0"/>
                    </a:moveTo>
                    <a:lnTo>
                      <a:pt x="0" y="0"/>
                    </a:lnTo>
                    <a:lnTo>
                      <a:pt x="34322" y="677520"/>
                    </a:lnTo>
                    <a:cubicBezTo>
                      <a:pt x="388010" y="4149006"/>
                      <a:pt x="3329249" y="6858002"/>
                      <a:pt x="6905246" y="6858002"/>
                    </a:cubicBezTo>
                    <a:lnTo>
                      <a:pt x="6945210" y="6858002"/>
                    </a:lnTo>
                    <a:lnTo>
                      <a:pt x="6945210" y="0"/>
                    </a:lnTo>
                    <a:close/>
                  </a:path>
                </a:pathLst>
              </a:cu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600"/>
              </a:p>
            </p:txBody>
          </p:sp>
          <p:pic>
            <p:nvPicPr>
              <p:cNvPr id="12" name="Graphic 11">
                <a:extLst>
                  <a:ext uri="{FF2B5EF4-FFF2-40B4-BE49-F238E27FC236}">
                    <a16:creationId xmlns:a16="http://schemas.microsoft.com/office/drawing/2014/main" id="{80AD7593-B0F2-4DF4-9687-EFE889B75DE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455321" y="5764330"/>
                <a:ext cx="1991450" cy="619562"/>
              </a:xfrm>
              <a:prstGeom prst="rect">
                <a:avLst/>
              </a:prstGeom>
            </p:spPr>
          </p:pic>
        </p:grpSp>
        <p:pic>
          <p:nvPicPr>
            <p:cNvPr id="13" name="Graphic 12">
              <a:extLst>
                <a:ext uri="{FF2B5EF4-FFF2-40B4-BE49-F238E27FC236}">
                  <a16:creationId xmlns:a16="http://schemas.microsoft.com/office/drawing/2014/main" id="{51C1A231-0642-4A42-AB7E-3D839FABC68C}"/>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455321" y="5764330"/>
              <a:ext cx="1991450" cy="619562"/>
            </a:xfrm>
            <a:prstGeom prst="rect">
              <a:avLst/>
            </a:prstGeom>
          </p:spPr>
        </p:pic>
        <p:pic>
          <p:nvPicPr>
            <p:cNvPr id="14" name="Graphic 13">
              <a:extLst>
                <a:ext uri="{FF2B5EF4-FFF2-40B4-BE49-F238E27FC236}">
                  <a16:creationId xmlns:a16="http://schemas.microsoft.com/office/drawing/2014/main" id="{1D313463-CC8E-46A7-9581-0B5C051F20DA}"/>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093568" y="6483152"/>
              <a:ext cx="1434244" cy="175622"/>
            </a:xfrm>
            <a:prstGeom prst="rect">
              <a:avLst/>
            </a:prstGeom>
          </p:spPr>
        </p:pic>
      </p:grpSp>
      <p:sp>
        <p:nvSpPr>
          <p:cNvPr id="17" name="Text Placeholder 21">
            <a:extLst>
              <a:ext uri="{FF2B5EF4-FFF2-40B4-BE49-F238E27FC236}">
                <a16:creationId xmlns:a16="http://schemas.microsoft.com/office/drawing/2014/main" id="{4CCF4C61-2292-4FB8-8C13-948A96C4ABE6}"/>
              </a:ext>
            </a:extLst>
          </p:cNvPr>
          <p:cNvSpPr>
            <a:spLocks noGrp="1"/>
          </p:cNvSpPr>
          <p:nvPr>
            <p:ph type="body" sz="quarter" idx="10"/>
          </p:nvPr>
        </p:nvSpPr>
        <p:spPr>
          <a:xfrm>
            <a:off x="455321" y="984354"/>
            <a:ext cx="5983579" cy="1398094"/>
          </a:xfrm>
        </p:spPr>
        <p:txBody>
          <a:bodyPr>
            <a:noAutofit/>
          </a:bodyPr>
          <a:lstStyle>
            <a:lvl1pPr marL="0" indent="0">
              <a:buFontTx/>
              <a:buNone/>
              <a:defRPr sz="4800" b="1">
                <a:solidFill>
                  <a:schemeClr val="bg1"/>
                </a:solidFill>
                <a:latin typeface="+mj-lt"/>
              </a:defRPr>
            </a:lvl1pPr>
            <a:lvl2pPr marL="457200" indent="0">
              <a:buNone/>
              <a:defRPr/>
            </a:lvl2pPr>
          </a:lstStyle>
          <a:p>
            <a:pPr lvl="0"/>
            <a:r>
              <a:rPr lang="en-US"/>
              <a:t>Click to edit Master text styles</a:t>
            </a:r>
          </a:p>
        </p:txBody>
      </p:sp>
      <p:sp>
        <p:nvSpPr>
          <p:cNvPr id="18" name="Text Placeholder 23">
            <a:extLst>
              <a:ext uri="{FF2B5EF4-FFF2-40B4-BE49-F238E27FC236}">
                <a16:creationId xmlns:a16="http://schemas.microsoft.com/office/drawing/2014/main" id="{32D7C3A0-AFD0-4D3C-9DD1-35C575C6F03B}"/>
              </a:ext>
            </a:extLst>
          </p:cNvPr>
          <p:cNvSpPr>
            <a:spLocks noGrp="1"/>
          </p:cNvSpPr>
          <p:nvPr>
            <p:ph type="body" sz="quarter" idx="11"/>
          </p:nvPr>
        </p:nvSpPr>
        <p:spPr>
          <a:xfrm>
            <a:off x="455321" y="2709161"/>
            <a:ext cx="5535904" cy="542925"/>
          </a:xfrm>
        </p:spPr>
        <p:txBody>
          <a:bodyPr/>
          <a:lstStyle>
            <a:lvl1pPr marL="0" indent="0" algn="l">
              <a:buNone/>
              <a:defRPr b="0">
                <a:solidFill>
                  <a:srgbClr val="3EB1C8"/>
                </a:solidFill>
              </a:defRPr>
            </a:lvl1pPr>
          </a:lstStyle>
          <a:p>
            <a:pPr lvl="0" algn="l"/>
            <a:r>
              <a:rPr lang="en-US" sz="2800">
                <a:solidFill>
                  <a:srgbClr val="3EB1C8"/>
                </a:solidFill>
                <a:latin typeface="Arial" panose="020B0604020202020204" pitchFamily="34" charset="0"/>
                <a:cs typeface="Arial" panose="020B0604020202020204" pitchFamily="34" charset="0"/>
              </a:rPr>
              <a:t>Click to edit Master text styles</a:t>
            </a:r>
          </a:p>
        </p:txBody>
      </p:sp>
    </p:spTree>
    <p:extLst>
      <p:ext uri="{BB962C8B-B14F-4D97-AF65-F5344CB8AC3E}">
        <p14:creationId xmlns:p14="http://schemas.microsoft.com/office/powerpoint/2010/main" val="11135416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C">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CF73F6A2-A1DB-4319-A211-6CF7911DB46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8491" t="10409" r="6392" b="17247"/>
          <a:stretch/>
        </p:blipFill>
        <p:spPr>
          <a:xfrm>
            <a:off x="88795" y="-2"/>
            <a:ext cx="12103206" cy="6858002"/>
          </a:xfrm>
          <a:prstGeom prst="rect">
            <a:avLst/>
          </a:prstGeom>
        </p:spPr>
      </p:pic>
      <p:grpSp>
        <p:nvGrpSpPr>
          <p:cNvPr id="19" name="Group 18">
            <a:extLst>
              <a:ext uri="{FF2B5EF4-FFF2-40B4-BE49-F238E27FC236}">
                <a16:creationId xmlns:a16="http://schemas.microsoft.com/office/drawing/2014/main" id="{51EAFC3A-FEE3-47C3-986F-237096F64033}"/>
              </a:ext>
            </a:extLst>
          </p:cNvPr>
          <p:cNvGrpSpPr/>
          <p:nvPr userDrawn="1"/>
        </p:nvGrpSpPr>
        <p:grpSpPr>
          <a:xfrm>
            <a:off x="-208868" y="-4620"/>
            <a:ext cx="11736680" cy="6867241"/>
            <a:chOff x="-208868" y="-4620"/>
            <a:chExt cx="11736680" cy="6867241"/>
          </a:xfrm>
        </p:grpSpPr>
        <p:grpSp>
          <p:nvGrpSpPr>
            <p:cNvPr id="8" name="Group 7">
              <a:extLst>
                <a:ext uri="{FF2B5EF4-FFF2-40B4-BE49-F238E27FC236}">
                  <a16:creationId xmlns:a16="http://schemas.microsoft.com/office/drawing/2014/main" id="{4BA18D59-50A5-45F5-AD8F-A00B9C90928F}"/>
                </a:ext>
              </a:extLst>
            </p:cNvPr>
            <p:cNvGrpSpPr/>
            <p:nvPr userDrawn="1"/>
          </p:nvGrpSpPr>
          <p:grpSpPr>
            <a:xfrm>
              <a:off x="-208868" y="-4620"/>
              <a:ext cx="8690058" cy="6867241"/>
              <a:chOff x="-208868" y="-4620"/>
              <a:chExt cx="8690058" cy="6867241"/>
            </a:xfrm>
          </p:grpSpPr>
          <p:sp>
            <p:nvSpPr>
              <p:cNvPr id="9" name="Freeform: Shape 8">
                <a:extLst>
                  <a:ext uri="{FF2B5EF4-FFF2-40B4-BE49-F238E27FC236}">
                    <a16:creationId xmlns:a16="http://schemas.microsoft.com/office/drawing/2014/main" id="{231A0A8F-4EFE-46BE-95B1-84AB9A41A54C}"/>
                  </a:ext>
                </a:extLst>
              </p:cNvPr>
              <p:cNvSpPr/>
              <p:nvPr/>
            </p:nvSpPr>
            <p:spPr>
              <a:xfrm>
                <a:off x="455321" y="0"/>
                <a:ext cx="8025869" cy="6862621"/>
              </a:xfrm>
              <a:custGeom>
                <a:avLst/>
                <a:gdLst>
                  <a:gd name="connsiteX0" fmla="*/ 0 w 8025869"/>
                  <a:gd name="connsiteY0" fmla="*/ 0 h 6862621"/>
                  <a:gd name="connsiteX1" fmla="*/ 8025869 w 8025869"/>
                  <a:gd name="connsiteY1" fmla="*/ 0 h 6862621"/>
                  <a:gd name="connsiteX2" fmla="*/ 7991524 w 8025869"/>
                  <a:gd name="connsiteY2" fmla="*/ 677976 h 6862621"/>
                  <a:gd name="connsiteX3" fmla="*/ 1115971 w 8025869"/>
                  <a:gd name="connsiteY3" fmla="*/ 6862621 h 6862621"/>
                  <a:gd name="connsiteX4" fmla="*/ 0 w 8025869"/>
                  <a:gd name="connsiteY4" fmla="*/ 6862620 h 6862621"/>
                  <a:gd name="connsiteX5" fmla="*/ 0 w 8025869"/>
                  <a:gd name="connsiteY5" fmla="*/ 0 h 6862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25869" h="6862621">
                    <a:moveTo>
                      <a:pt x="0" y="0"/>
                    </a:moveTo>
                    <a:lnTo>
                      <a:pt x="8025869" y="0"/>
                    </a:lnTo>
                    <a:lnTo>
                      <a:pt x="7991524" y="677976"/>
                    </a:lnTo>
                    <a:cubicBezTo>
                      <a:pt x="7637598" y="4151800"/>
                      <a:pt x="4694377" y="6862621"/>
                      <a:pt x="1115971" y="6862621"/>
                    </a:cubicBezTo>
                    <a:lnTo>
                      <a:pt x="0" y="6862620"/>
                    </a:lnTo>
                    <a:lnTo>
                      <a:pt x="0" y="0"/>
                    </a:lnTo>
                    <a:close/>
                  </a:path>
                </a:pathLst>
              </a:custGeom>
              <a:blipFill dpi="0" rotWithShape="1">
                <a:blip r:embed="rId3">
                  <a:alphaModFix amt="57000"/>
                  <a:extLst>
                    <a:ext uri="{96DAC541-7B7A-43D3-8B79-37D633B846F1}">
                      <asvg:svgBlip xmlns:asvg="http://schemas.microsoft.com/office/drawing/2016/SVG/main" r:embed="rId4"/>
                    </a:ext>
                  </a:extLst>
                </a:blip>
                <a:srcRect/>
                <a:tile tx="0" ty="0" sx="67000" sy="67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10" name="Freeform: Shape 9">
                <a:extLst>
                  <a:ext uri="{FF2B5EF4-FFF2-40B4-BE49-F238E27FC236}">
                    <a16:creationId xmlns:a16="http://schemas.microsoft.com/office/drawing/2014/main" id="{D4F96CDA-F95B-4D75-9E2F-393A943271D5}"/>
                  </a:ext>
                </a:extLst>
              </p:cNvPr>
              <p:cNvSpPr/>
              <p:nvPr/>
            </p:nvSpPr>
            <p:spPr>
              <a:xfrm flipH="1">
                <a:off x="88794" y="-4620"/>
                <a:ext cx="6945210" cy="6858002"/>
              </a:xfrm>
              <a:custGeom>
                <a:avLst/>
                <a:gdLst>
                  <a:gd name="connsiteX0" fmla="*/ 6945210 w 6945210"/>
                  <a:gd name="connsiteY0" fmla="*/ 0 h 6858002"/>
                  <a:gd name="connsiteX1" fmla="*/ 0 w 6945210"/>
                  <a:gd name="connsiteY1" fmla="*/ 0 h 6858002"/>
                  <a:gd name="connsiteX2" fmla="*/ 34322 w 6945210"/>
                  <a:gd name="connsiteY2" fmla="*/ 677520 h 6858002"/>
                  <a:gd name="connsiteX3" fmla="*/ 6905246 w 6945210"/>
                  <a:gd name="connsiteY3" fmla="*/ 6858002 h 6858002"/>
                  <a:gd name="connsiteX4" fmla="*/ 6945210 w 6945210"/>
                  <a:gd name="connsiteY4" fmla="*/ 6858002 h 6858002"/>
                  <a:gd name="connsiteX5" fmla="*/ 6945210 w 6945210"/>
                  <a:gd name="connsiteY5" fmla="*/ 0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45210" h="6858002">
                    <a:moveTo>
                      <a:pt x="6945210" y="0"/>
                    </a:moveTo>
                    <a:lnTo>
                      <a:pt x="0" y="0"/>
                    </a:lnTo>
                    <a:lnTo>
                      <a:pt x="34322" y="677520"/>
                    </a:lnTo>
                    <a:cubicBezTo>
                      <a:pt x="388010" y="4149006"/>
                      <a:pt x="3329249" y="6858002"/>
                      <a:pt x="6905246" y="6858002"/>
                    </a:cubicBezTo>
                    <a:lnTo>
                      <a:pt x="6945210" y="6858002"/>
                    </a:lnTo>
                    <a:lnTo>
                      <a:pt x="6945210" y="0"/>
                    </a:lnTo>
                    <a:close/>
                  </a:path>
                </a:pathLst>
              </a:custGeom>
              <a:solidFill>
                <a:srgbClr val="AFBD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600"/>
              </a:p>
            </p:txBody>
          </p:sp>
          <p:sp>
            <p:nvSpPr>
              <p:cNvPr id="11" name="Freeform: Shape 10">
                <a:extLst>
                  <a:ext uri="{FF2B5EF4-FFF2-40B4-BE49-F238E27FC236}">
                    <a16:creationId xmlns:a16="http://schemas.microsoft.com/office/drawing/2014/main" id="{4C14F2B0-9682-4A81-8452-9FEA225C6035}"/>
                  </a:ext>
                </a:extLst>
              </p:cNvPr>
              <p:cNvSpPr/>
              <p:nvPr/>
            </p:nvSpPr>
            <p:spPr>
              <a:xfrm flipH="1">
                <a:off x="-208868" y="-2"/>
                <a:ext cx="7145111" cy="6858002"/>
              </a:xfrm>
              <a:custGeom>
                <a:avLst/>
                <a:gdLst>
                  <a:gd name="connsiteX0" fmla="*/ 6945210 w 6945210"/>
                  <a:gd name="connsiteY0" fmla="*/ 0 h 6858002"/>
                  <a:gd name="connsiteX1" fmla="*/ 0 w 6945210"/>
                  <a:gd name="connsiteY1" fmla="*/ 0 h 6858002"/>
                  <a:gd name="connsiteX2" fmla="*/ 34322 w 6945210"/>
                  <a:gd name="connsiteY2" fmla="*/ 677520 h 6858002"/>
                  <a:gd name="connsiteX3" fmla="*/ 6905246 w 6945210"/>
                  <a:gd name="connsiteY3" fmla="*/ 6858002 h 6858002"/>
                  <a:gd name="connsiteX4" fmla="*/ 6945210 w 6945210"/>
                  <a:gd name="connsiteY4" fmla="*/ 6858002 h 6858002"/>
                  <a:gd name="connsiteX5" fmla="*/ 6945210 w 6945210"/>
                  <a:gd name="connsiteY5" fmla="*/ 0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45210" h="6858002">
                    <a:moveTo>
                      <a:pt x="6945210" y="0"/>
                    </a:moveTo>
                    <a:lnTo>
                      <a:pt x="0" y="0"/>
                    </a:lnTo>
                    <a:lnTo>
                      <a:pt x="34322" y="677520"/>
                    </a:lnTo>
                    <a:cubicBezTo>
                      <a:pt x="388010" y="4149006"/>
                      <a:pt x="3329249" y="6858002"/>
                      <a:pt x="6905246" y="6858002"/>
                    </a:cubicBezTo>
                    <a:lnTo>
                      <a:pt x="6945210" y="6858002"/>
                    </a:lnTo>
                    <a:lnTo>
                      <a:pt x="6945210" y="0"/>
                    </a:lnTo>
                    <a:close/>
                  </a:path>
                </a:pathLst>
              </a:cu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600"/>
              </a:p>
            </p:txBody>
          </p:sp>
          <p:pic>
            <p:nvPicPr>
              <p:cNvPr id="12" name="Graphic 11">
                <a:extLst>
                  <a:ext uri="{FF2B5EF4-FFF2-40B4-BE49-F238E27FC236}">
                    <a16:creationId xmlns:a16="http://schemas.microsoft.com/office/drawing/2014/main" id="{80AD7593-B0F2-4DF4-9687-EFE889B75DE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455321" y="5764330"/>
                <a:ext cx="1991450" cy="619562"/>
              </a:xfrm>
              <a:prstGeom prst="rect">
                <a:avLst/>
              </a:prstGeom>
            </p:spPr>
          </p:pic>
        </p:grpSp>
        <p:pic>
          <p:nvPicPr>
            <p:cNvPr id="13" name="Graphic 12">
              <a:extLst>
                <a:ext uri="{FF2B5EF4-FFF2-40B4-BE49-F238E27FC236}">
                  <a16:creationId xmlns:a16="http://schemas.microsoft.com/office/drawing/2014/main" id="{51C1A231-0642-4A42-AB7E-3D839FABC68C}"/>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455321" y="5764330"/>
              <a:ext cx="1991450" cy="619562"/>
            </a:xfrm>
            <a:prstGeom prst="rect">
              <a:avLst/>
            </a:prstGeom>
          </p:spPr>
        </p:pic>
        <p:pic>
          <p:nvPicPr>
            <p:cNvPr id="14" name="Graphic 13">
              <a:extLst>
                <a:ext uri="{FF2B5EF4-FFF2-40B4-BE49-F238E27FC236}">
                  <a16:creationId xmlns:a16="http://schemas.microsoft.com/office/drawing/2014/main" id="{1D313463-CC8E-46A7-9581-0B5C051F20DA}"/>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093568" y="6483152"/>
              <a:ext cx="1434244" cy="175622"/>
            </a:xfrm>
            <a:prstGeom prst="rect">
              <a:avLst/>
            </a:prstGeom>
          </p:spPr>
        </p:pic>
      </p:grpSp>
      <p:sp>
        <p:nvSpPr>
          <p:cNvPr id="17" name="Text Placeholder 21">
            <a:extLst>
              <a:ext uri="{FF2B5EF4-FFF2-40B4-BE49-F238E27FC236}">
                <a16:creationId xmlns:a16="http://schemas.microsoft.com/office/drawing/2014/main" id="{4CCF4C61-2292-4FB8-8C13-948A96C4ABE6}"/>
              </a:ext>
            </a:extLst>
          </p:cNvPr>
          <p:cNvSpPr>
            <a:spLocks noGrp="1"/>
          </p:cNvSpPr>
          <p:nvPr>
            <p:ph type="body" sz="quarter" idx="10"/>
          </p:nvPr>
        </p:nvSpPr>
        <p:spPr>
          <a:xfrm>
            <a:off x="455321" y="984354"/>
            <a:ext cx="5983579" cy="1398094"/>
          </a:xfrm>
        </p:spPr>
        <p:txBody>
          <a:bodyPr>
            <a:noAutofit/>
          </a:bodyPr>
          <a:lstStyle>
            <a:lvl1pPr marL="0" indent="0">
              <a:buFontTx/>
              <a:buNone/>
              <a:defRPr sz="4800" b="1">
                <a:solidFill>
                  <a:schemeClr val="bg1"/>
                </a:solidFill>
                <a:latin typeface="+mj-lt"/>
              </a:defRPr>
            </a:lvl1pPr>
            <a:lvl2pPr marL="457200" indent="0">
              <a:buNone/>
              <a:defRPr/>
            </a:lvl2pPr>
          </a:lstStyle>
          <a:p>
            <a:pPr lvl="0"/>
            <a:r>
              <a:rPr lang="en-US"/>
              <a:t>Click to edit Master text styles</a:t>
            </a:r>
          </a:p>
        </p:txBody>
      </p:sp>
      <p:sp>
        <p:nvSpPr>
          <p:cNvPr id="18" name="Text Placeholder 23">
            <a:extLst>
              <a:ext uri="{FF2B5EF4-FFF2-40B4-BE49-F238E27FC236}">
                <a16:creationId xmlns:a16="http://schemas.microsoft.com/office/drawing/2014/main" id="{32D7C3A0-AFD0-4D3C-9DD1-35C575C6F03B}"/>
              </a:ext>
            </a:extLst>
          </p:cNvPr>
          <p:cNvSpPr>
            <a:spLocks noGrp="1"/>
          </p:cNvSpPr>
          <p:nvPr>
            <p:ph type="body" sz="quarter" idx="11"/>
          </p:nvPr>
        </p:nvSpPr>
        <p:spPr>
          <a:xfrm>
            <a:off x="455321" y="2709161"/>
            <a:ext cx="5535904" cy="542925"/>
          </a:xfrm>
        </p:spPr>
        <p:txBody>
          <a:bodyPr/>
          <a:lstStyle>
            <a:lvl1pPr marL="0" indent="0" algn="l">
              <a:buNone/>
              <a:defRPr b="0">
                <a:solidFill>
                  <a:srgbClr val="3EB1C8"/>
                </a:solidFill>
              </a:defRPr>
            </a:lvl1pPr>
          </a:lstStyle>
          <a:p>
            <a:pPr lvl="0" algn="l"/>
            <a:r>
              <a:rPr lang="en-US" sz="2800">
                <a:solidFill>
                  <a:srgbClr val="3EB1C8"/>
                </a:solidFill>
                <a:latin typeface="Arial" panose="020B0604020202020204" pitchFamily="34" charset="0"/>
                <a:cs typeface="Arial" panose="020B0604020202020204" pitchFamily="34" charset="0"/>
              </a:rPr>
              <a:t>Click to edit Master text styles</a:t>
            </a:r>
          </a:p>
        </p:txBody>
      </p:sp>
    </p:spTree>
    <p:extLst>
      <p:ext uri="{BB962C8B-B14F-4D97-AF65-F5344CB8AC3E}">
        <p14:creationId xmlns:p14="http://schemas.microsoft.com/office/powerpoint/2010/main" val="40224919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devider">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EDD4AD73-1020-4AA2-8F2A-595210DE7AF1}"/>
              </a:ext>
            </a:extLst>
          </p:cNvPr>
          <p:cNvGrpSpPr/>
          <p:nvPr userDrawn="1"/>
        </p:nvGrpSpPr>
        <p:grpSpPr>
          <a:xfrm>
            <a:off x="0" y="-1"/>
            <a:ext cx="12192001" cy="6858001"/>
            <a:chOff x="0" y="-1"/>
            <a:chExt cx="12192001" cy="6858001"/>
          </a:xfrm>
        </p:grpSpPr>
        <p:sp>
          <p:nvSpPr>
            <p:cNvPr id="11" name="Rectangle 10">
              <a:extLst>
                <a:ext uri="{FF2B5EF4-FFF2-40B4-BE49-F238E27FC236}">
                  <a16:creationId xmlns:a16="http://schemas.microsoft.com/office/drawing/2014/main" id="{20486155-5329-43D5-951B-7FE09715799C}"/>
                </a:ext>
              </a:extLst>
            </p:cNvPr>
            <p:cNvSpPr/>
            <p:nvPr/>
          </p:nvSpPr>
          <p:spPr>
            <a:xfrm>
              <a:off x="0" y="0"/>
              <a:ext cx="12192000" cy="6858000"/>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2" name="Freeform: Shape 11">
              <a:extLst>
                <a:ext uri="{FF2B5EF4-FFF2-40B4-BE49-F238E27FC236}">
                  <a16:creationId xmlns:a16="http://schemas.microsoft.com/office/drawing/2014/main" id="{3F12A471-CD65-4120-8064-CCF5CF3E0EAA}"/>
                </a:ext>
              </a:extLst>
            </p:cNvPr>
            <p:cNvSpPr/>
            <p:nvPr/>
          </p:nvSpPr>
          <p:spPr>
            <a:xfrm>
              <a:off x="4177693" y="-1"/>
              <a:ext cx="8014308" cy="6858001"/>
            </a:xfrm>
            <a:custGeom>
              <a:avLst/>
              <a:gdLst>
                <a:gd name="connsiteX0" fmla="*/ 7047167 w 7052493"/>
                <a:gd name="connsiteY0" fmla="*/ 0 h 6034957"/>
                <a:gd name="connsiteX1" fmla="*/ 7052493 w 7052493"/>
                <a:gd name="connsiteY1" fmla="*/ 0 h 6034957"/>
                <a:gd name="connsiteX2" fmla="*/ 7052493 w 7052493"/>
                <a:gd name="connsiteY2" fmla="*/ 6034957 h 6034957"/>
                <a:gd name="connsiteX3" fmla="*/ 0 w 7052493"/>
                <a:gd name="connsiteY3" fmla="*/ 6034957 h 6034957"/>
                <a:gd name="connsiteX4" fmla="*/ 0 w 7052493"/>
                <a:gd name="connsiteY4" fmla="*/ 6034956 h 6034957"/>
                <a:gd name="connsiteX5" fmla="*/ 990176 w 7052493"/>
                <a:gd name="connsiteY5" fmla="*/ 6034956 h 6034957"/>
                <a:gd name="connsiteX6" fmla="*/ 7017061 w 7052493"/>
                <a:gd name="connsiteY6" fmla="*/ 596208 h 6034957"/>
                <a:gd name="connsiteX7" fmla="*/ 7047167 w 7052493"/>
                <a:gd name="connsiteY7" fmla="*/ 0 h 6034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52493" h="6034957">
                  <a:moveTo>
                    <a:pt x="7047167" y="0"/>
                  </a:moveTo>
                  <a:lnTo>
                    <a:pt x="7052493" y="0"/>
                  </a:lnTo>
                  <a:lnTo>
                    <a:pt x="7052493" y="6034957"/>
                  </a:lnTo>
                  <a:lnTo>
                    <a:pt x="0" y="6034957"/>
                  </a:lnTo>
                  <a:lnTo>
                    <a:pt x="0" y="6034956"/>
                  </a:lnTo>
                  <a:lnTo>
                    <a:pt x="990176" y="6034956"/>
                  </a:lnTo>
                  <a:cubicBezTo>
                    <a:pt x="4126890" y="6034956"/>
                    <a:pt x="6706821" y="3651072"/>
                    <a:pt x="7017061" y="596208"/>
                  </a:cubicBezTo>
                  <a:lnTo>
                    <a:pt x="7047167" y="0"/>
                  </a:lnTo>
                  <a:close/>
                </a:path>
              </a:pathLst>
            </a:custGeom>
            <a:blipFill dpi="0" rotWithShape="1">
              <a:blip r:embed="rId2">
                <a:alphaModFix amt="57000"/>
                <a:extLst>
                  <a:ext uri="{96DAC541-7B7A-43D3-8B79-37D633B846F1}">
                    <asvg:svgBlip xmlns:asvg="http://schemas.microsoft.com/office/drawing/2016/SVG/main" r:embed="rId3"/>
                  </a:ext>
                </a:extLst>
              </a:blip>
              <a:srcRect/>
              <a:tile tx="0" ty="0" sx="67000" sy="67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grpSp>
          <p:nvGrpSpPr>
            <p:cNvPr id="13" name="Group 12">
              <a:extLst>
                <a:ext uri="{FF2B5EF4-FFF2-40B4-BE49-F238E27FC236}">
                  <a16:creationId xmlns:a16="http://schemas.microsoft.com/office/drawing/2014/main" id="{77DD584F-AAE6-4333-85AC-E9D3F679C0CF}"/>
                </a:ext>
              </a:extLst>
            </p:cNvPr>
            <p:cNvGrpSpPr/>
            <p:nvPr/>
          </p:nvGrpSpPr>
          <p:grpSpPr>
            <a:xfrm>
              <a:off x="447476" y="6585535"/>
              <a:ext cx="1825384" cy="272465"/>
              <a:chOff x="447476" y="6585535"/>
              <a:chExt cx="1825384" cy="272465"/>
            </a:xfrm>
          </p:grpSpPr>
          <p:sp>
            <p:nvSpPr>
              <p:cNvPr id="14" name="Freeform: Shape 13">
                <a:extLst>
                  <a:ext uri="{FF2B5EF4-FFF2-40B4-BE49-F238E27FC236}">
                    <a16:creationId xmlns:a16="http://schemas.microsoft.com/office/drawing/2014/main" id="{1D3ECE23-343A-42C5-A70C-E940D235FCC6}"/>
                  </a:ext>
                </a:extLst>
              </p:cNvPr>
              <p:cNvSpPr/>
              <p:nvPr/>
            </p:nvSpPr>
            <p:spPr>
              <a:xfrm>
                <a:off x="447476" y="6585535"/>
                <a:ext cx="1825384" cy="272465"/>
              </a:xfrm>
              <a:custGeom>
                <a:avLst/>
                <a:gdLst>
                  <a:gd name="connsiteX0" fmla="*/ 1447426 w 1825384"/>
                  <a:gd name="connsiteY0" fmla="*/ 0 h 272465"/>
                  <a:gd name="connsiteX1" fmla="*/ 1551924 w 1825384"/>
                  <a:gd name="connsiteY1" fmla="*/ 0 h 272465"/>
                  <a:gd name="connsiteX2" fmla="*/ 1824025 w 1825384"/>
                  <a:gd name="connsiteY2" fmla="*/ 245548 h 272465"/>
                  <a:gd name="connsiteX3" fmla="*/ 1825384 w 1825384"/>
                  <a:gd name="connsiteY3" fmla="*/ 272465 h 272465"/>
                  <a:gd name="connsiteX4" fmla="*/ 1447426 w 1825384"/>
                  <a:gd name="connsiteY4" fmla="*/ 272465 h 272465"/>
                  <a:gd name="connsiteX5" fmla="*/ 377957 w 1825384"/>
                  <a:gd name="connsiteY5" fmla="*/ 0 h 272465"/>
                  <a:gd name="connsiteX6" fmla="*/ 1447425 w 1825384"/>
                  <a:gd name="connsiteY6" fmla="*/ 0 h 272465"/>
                  <a:gd name="connsiteX7" fmla="*/ 1447425 w 1825384"/>
                  <a:gd name="connsiteY7" fmla="*/ 272465 h 272465"/>
                  <a:gd name="connsiteX8" fmla="*/ 0 w 1825384"/>
                  <a:gd name="connsiteY8" fmla="*/ 272465 h 272465"/>
                  <a:gd name="connsiteX9" fmla="*/ 0 w 1825384"/>
                  <a:gd name="connsiteY9" fmla="*/ 272464 h 272465"/>
                  <a:gd name="connsiteX10" fmla="*/ 104497 w 1825384"/>
                  <a:gd name="connsiteY10" fmla="*/ 272464 h 272465"/>
                  <a:gd name="connsiteX11" fmla="*/ 376598 w 1825384"/>
                  <a:gd name="connsiteY11" fmla="*/ 26917 h 272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25384" h="272465">
                    <a:moveTo>
                      <a:pt x="1447426" y="0"/>
                    </a:moveTo>
                    <a:lnTo>
                      <a:pt x="1551924" y="0"/>
                    </a:lnTo>
                    <a:cubicBezTo>
                      <a:pt x="1693540" y="0"/>
                      <a:pt x="1810018" y="107627"/>
                      <a:pt x="1824025" y="245548"/>
                    </a:cubicBezTo>
                    <a:lnTo>
                      <a:pt x="1825384" y="272465"/>
                    </a:lnTo>
                    <a:lnTo>
                      <a:pt x="1447426" y="272465"/>
                    </a:lnTo>
                    <a:close/>
                    <a:moveTo>
                      <a:pt x="377957" y="0"/>
                    </a:moveTo>
                    <a:lnTo>
                      <a:pt x="1447425" y="0"/>
                    </a:lnTo>
                    <a:lnTo>
                      <a:pt x="1447425" y="272465"/>
                    </a:lnTo>
                    <a:lnTo>
                      <a:pt x="0" y="272465"/>
                    </a:lnTo>
                    <a:lnTo>
                      <a:pt x="0" y="272464"/>
                    </a:lnTo>
                    <a:lnTo>
                      <a:pt x="104497" y="272464"/>
                    </a:lnTo>
                    <a:cubicBezTo>
                      <a:pt x="246113" y="272464"/>
                      <a:pt x="362591" y="164837"/>
                      <a:pt x="376598" y="2691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NZ" dirty="0"/>
              </a:p>
            </p:txBody>
          </p:sp>
          <p:pic>
            <p:nvPicPr>
              <p:cNvPr id="21" name="Graphic 20">
                <a:extLst>
                  <a:ext uri="{FF2B5EF4-FFF2-40B4-BE49-F238E27FC236}">
                    <a16:creationId xmlns:a16="http://schemas.microsoft.com/office/drawing/2014/main" id="{2FC9A3F9-BABD-4851-B7B0-BB447EF2A58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986592" y="6649767"/>
                <a:ext cx="953608" cy="144000"/>
              </a:xfrm>
              <a:prstGeom prst="rect">
                <a:avLst/>
              </a:prstGeom>
            </p:spPr>
          </p:pic>
        </p:grpSp>
      </p:grpSp>
      <p:sp>
        <p:nvSpPr>
          <p:cNvPr id="22" name="Text Placeholder 21">
            <a:extLst>
              <a:ext uri="{FF2B5EF4-FFF2-40B4-BE49-F238E27FC236}">
                <a16:creationId xmlns:a16="http://schemas.microsoft.com/office/drawing/2014/main" id="{A8FF0346-4E37-4ECD-B553-87D9DDE2784B}"/>
              </a:ext>
            </a:extLst>
          </p:cNvPr>
          <p:cNvSpPr>
            <a:spLocks noGrp="1"/>
          </p:cNvSpPr>
          <p:nvPr>
            <p:ph type="body" sz="quarter" idx="10"/>
          </p:nvPr>
        </p:nvSpPr>
        <p:spPr>
          <a:xfrm>
            <a:off x="534964" y="1409310"/>
            <a:ext cx="10933135" cy="796304"/>
          </a:xfrm>
        </p:spPr>
        <p:txBody>
          <a:bodyPr>
            <a:noAutofit/>
          </a:bodyPr>
          <a:lstStyle>
            <a:lvl1pPr marL="0" indent="0">
              <a:buFontTx/>
              <a:buNone/>
              <a:defRPr sz="4800" b="1">
                <a:solidFill>
                  <a:schemeClr val="bg1"/>
                </a:solidFill>
                <a:latin typeface="+mj-lt"/>
              </a:defRPr>
            </a:lvl1pPr>
            <a:lvl2pPr marL="457200" indent="0">
              <a:buNone/>
              <a:defRPr/>
            </a:lvl2pPr>
          </a:lstStyle>
          <a:p>
            <a:pPr lvl="0"/>
            <a:r>
              <a:rPr lang="en-US"/>
              <a:t>Click to edit Master text styles</a:t>
            </a:r>
          </a:p>
        </p:txBody>
      </p:sp>
      <p:sp>
        <p:nvSpPr>
          <p:cNvPr id="24" name="Text Placeholder 23">
            <a:extLst>
              <a:ext uri="{FF2B5EF4-FFF2-40B4-BE49-F238E27FC236}">
                <a16:creationId xmlns:a16="http://schemas.microsoft.com/office/drawing/2014/main" id="{D195597E-C1F4-4637-9AF8-9103823BE297}"/>
              </a:ext>
            </a:extLst>
          </p:cNvPr>
          <p:cNvSpPr>
            <a:spLocks noGrp="1"/>
          </p:cNvSpPr>
          <p:nvPr>
            <p:ph type="body" sz="quarter" idx="11"/>
          </p:nvPr>
        </p:nvSpPr>
        <p:spPr>
          <a:xfrm>
            <a:off x="573087" y="2283777"/>
            <a:ext cx="10883383" cy="542925"/>
          </a:xfrm>
        </p:spPr>
        <p:txBody>
          <a:bodyPr/>
          <a:lstStyle>
            <a:lvl1pPr marL="0" indent="0" algn="l">
              <a:buNone/>
              <a:defRPr b="0">
                <a:solidFill>
                  <a:srgbClr val="3EB1C8"/>
                </a:solidFill>
              </a:defRPr>
            </a:lvl1pPr>
          </a:lstStyle>
          <a:p>
            <a:pPr lvl="0" algn="l"/>
            <a:r>
              <a:rPr lang="en-US" sz="2800">
                <a:solidFill>
                  <a:srgbClr val="3EB1C8"/>
                </a:solidFill>
                <a:latin typeface="Arial" panose="020B0604020202020204" pitchFamily="34" charset="0"/>
                <a:cs typeface="Arial" panose="020B0604020202020204" pitchFamily="34" charset="0"/>
              </a:rPr>
              <a:t>Click to edit Master text styles</a:t>
            </a:r>
          </a:p>
        </p:txBody>
      </p:sp>
    </p:spTree>
    <p:extLst>
      <p:ext uri="{BB962C8B-B14F-4D97-AF65-F5344CB8AC3E}">
        <p14:creationId xmlns:p14="http://schemas.microsoft.com/office/powerpoint/2010/main" val="40430800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5CEF98EC-B396-4446-8CB8-47A96BB9B07D}"/>
              </a:ext>
            </a:extLst>
          </p:cNvPr>
          <p:cNvSpPr>
            <a:spLocks noGrp="1"/>
          </p:cNvSpPr>
          <p:nvPr>
            <p:ph type="body" sz="quarter" idx="10"/>
          </p:nvPr>
        </p:nvSpPr>
        <p:spPr>
          <a:xfrm>
            <a:off x="698500" y="2112466"/>
            <a:ext cx="10703640" cy="40175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dirty="0"/>
          </a:p>
        </p:txBody>
      </p:sp>
      <p:sp>
        <p:nvSpPr>
          <p:cNvPr id="11" name="Text Placeholder 21">
            <a:extLst>
              <a:ext uri="{FF2B5EF4-FFF2-40B4-BE49-F238E27FC236}">
                <a16:creationId xmlns:a16="http://schemas.microsoft.com/office/drawing/2014/main" id="{F9197A6C-EAB8-4EFC-B870-10C08498DF98}"/>
              </a:ext>
            </a:extLst>
          </p:cNvPr>
          <p:cNvSpPr>
            <a:spLocks noGrp="1"/>
          </p:cNvSpPr>
          <p:nvPr>
            <p:ph type="body" sz="quarter" idx="11"/>
          </p:nvPr>
        </p:nvSpPr>
        <p:spPr>
          <a:xfrm>
            <a:off x="698499" y="564904"/>
            <a:ext cx="10703640" cy="796304"/>
          </a:xfrm>
        </p:spPr>
        <p:txBody>
          <a:bodyPr>
            <a:noAutofit/>
          </a:bodyPr>
          <a:lstStyle>
            <a:lvl1pPr marL="0" indent="0">
              <a:buFontTx/>
              <a:buNone/>
              <a:defRPr sz="4000" b="1">
                <a:solidFill>
                  <a:schemeClr val="accent1"/>
                </a:solidFill>
                <a:latin typeface="+mj-lt"/>
              </a:defRPr>
            </a:lvl1pPr>
            <a:lvl2pPr marL="457200" indent="0">
              <a:buNone/>
              <a:defRPr/>
            </a:lvl2pPr>
          </a:lstStyle>
          <a:p>
            <a:pPr lvl="0"/>
            <a:r>
              <a:rPr lang="en-US"/>
              <a:t>Click to edit Master text styles</a:t>
            </a:r>
          </a:p>
        </p:txBody>
      </p:sp>
      <p:sp>
        <p:nvSpPr>
          <p:cNvPr id="12" name="Text Placeholder 23">
            <a:extLst>
              <a:ext uri="{FF2B5EF4-FFF2-40B4-BE49-F238E27FC236}">
                <a16:creationId xmlns:a16="http://schemas.microsoft.com/office/drawing/2014/main" id="{D93902D7-D063-4A3C-8449-60A47EC01881}"/>
              </a:ext>
            </a:extLst>
          </p:cNvPr>
          <p:cNvSpPr>
            <a:spLocks noGrp="1"/>
          </p:cNvSpPr>
          <p:nvPr>
            <p:ph type="body" sz="quarter" idx="12"/>
          </p:nvPr>
        </p:nvSpPr>
        <p:spPr>
          <a:xfrm>
            <a:off x="698499" y="1223839"/>
            <a:ext cx="10693055" cy="542925"/>
          </a:xfrm>
        </p:spPr>
        <p:txBody>
          <a:bodyPr>
            <a:normAutofit/>
          </a:bodyPr>
          <a:lstStyle>
            <a:lvl1pPr marL="0" indent="0" algn="l">
              <a:buNone/>
              <a:defRPr sz="2000" b="0">
                <a:solidFill>
                  <a:srgbClr val="287E8F"/>
                </a:solidFill>
              </a:defRPr>
            </a:lvl1pPr>
          </a:lstStyle>
          <a:p>
            <a:pPr lvl="0" algn="l"/>
            <a:r>
              <a:rPr lang="en-US" sz="2800">
                <a:solidFill>
                  <a:srgbClr val="3EB1C8"/>
                </a:solidFill>
                <a:latin typeface="Arial" panose="020B0604020202020204" pitchFamily="34" charset="0"/>
                <a:cs typeface="Arial" panose="020B0604020202020204" pitchFamily="34" charset="0"/>
              </a:rPr>
              <a:t>Click to edit Master text styles</a:t>
            </a:r>
          </a:p>
        </p:txBody>
      </p:sp>
    </p:spTree>
    <p:extLst>
      <p:ext uri="{BB962C8B-B14F-4D97-AF65-F5344CB8AC3E}">
        <p14:creationId xmlns:p14="http://schemas.microsoft.com/office/powerpoint/2010/main" val="25829009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and image slide A">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5CEF98EC-B396-4446-8CB8-47A96BB9B07D}"/>
              </a:ext>
            </a:extLst>
          </p:cNvPr>
          <p:cNvSpPr>
            <a:spLocks noGrp="1"/>
          </p:cNvSpPr>
          <p:nvPr>
            <p:ph type="body" sz="quarter" idx="10"/>
          </p:nvPr>
        </p:nvSpPr>
        <p:spPr>
          <a:xfrm>
            <a:off x="698500" y="2112466"/>
            <a:ext cx="6568574" cy="40175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dirty="0"/>
          </a:p>
        </p:txBody>
      </p:sp>
      <p:sp>
        <p:nvSpPr>
          <p:cNvPr id="11" name="Text Placeholder 21">
            <a:extLst>
              <a:ext uri="{FF2B5EF4-FFF2-40B4-BE49-F238E27FC236}">
                <a16:creationId xmlns:a16="http://schemas.microsoft.com/office/drawing/2014/main" id="{F9197A6C-EAB8-4EFC-B870-10C08498DF98}"/>
              </a:ext>
            </a:extLst>
          </p:cNvPr>
          <p:cNvSpPr>
            <a:spLocks noGrp="1"/>
          </p:cNvSpPr>
          <p:nvPr>
            <p:ph type="body" sz="quarter" idx="11"/>
          </p:nvPr>
        </p:nvSpPr>
        <p:spPr>
          <a:xfrm>
            <a:off x="698499" y="564904"/>
            <a:ext cx="6568574" cy="796304"/>
          </a:xfrm>
        </p:spPr>
        <p:txBody>
          <a:bodyPr>
            <a:noAutofit/>
          </a:bodyPr>
          <a:lstStyle>
            <a:lvl1pPr marL="0" indent="0">
              <a:buFontTx/>
              <a:buNone/>
              <a:defRPr sz="4000" b="1">
                <a:solidFill>
                  <a:schemeClr val="accent1"/>
                </a:solidFill>
                <a:latin typeface="+mj-lt"/>
              </a:defRPr>
            </a:lvl1pPr>
            <a:lvl2pPr marL="457200" indent="0">
              <a:buNone/>
              <a:defRPr/>
            </a:lvl2pPr>
          </a:lstStyle>
          <a:p>
            <a:pPr lvl="0"/>
            <a:r>
              <a:rPr lang="en-US"/>
              <a:t>Click to edit Master text styles</a:t>
            </a:r>
          </a:p>
        </p:txBody>
      </p:sp>
      <p:sp>
        <p:nvSpPr>
          <p:cNvPr id="12" name="Text Placeholder 23">
            <a:extLst>
              <a:ext uri="{FF2B5EF4-FFF2-40B4-BE49-F238E27FC236}">
                <a16:creationId xmlns:a16="http://schemas.microsoft.com/office/drawing/2014/main" id="{D93902D7-D063-4A3C-8449-60A47EC01881}"/>
              </a:ext>
            </a:extLst>
          </p:cNvPr>
          <p:cNvSpPr>
            <a:spLocks noGrp="1"/>
          </p:cNvSpPr>
          <p:nvPr>
            <p:ph type="body" sz="quarter" idx="12"/>
          </p:nvPr>
        </p:nvSpPr>
        <p:spPr>
          <a:xfrm>
            <a:off x="698500" y="1223839"/>
            <a:ext cx="6562078" cy="542925"/>
          </a:xfrm>
        </p:spPr>
        <p:txBody>
          <a:bodyPr>
            <a:normAutofit/>
          </a:bodyPr>
          <a:lstStyle>
            <a:lvl1pPr marL="0" indent="0" algn="l">
              <a:buNone/>
              <a:defRPr sz="2000" b="0">
                <a:solidFill>
                  <a:srgbClr val="287E8F"/>
                </a:solidFill>
              </a:defRPr>
            </a:lvl1pPr>
          </a:lstStyle>
          <a:p>
            <a:pPr lvl="0" algn="l"/>
            <a:r>
              <a:rPr lang="en-US" sz="2800">
                <a:solidFill>
                  <a:srgbClr val="3EB1C8"/>
                </a:solidFill>
                <a:latin typeface="Arial" panose="020B0604020202020204" pitchFamily="34" charset="0"/>
                <a:cs typeface="Arial" panose="020B0604020202020204" pitchFamily="34" charset="0"/>
              </a:rPr>
              <a:t>Click to edit Master text styles</a:t>
            </a:r>
          </a:p>
        </p:txBody>
      </p:sp>
      <p:sp>
        <p:nvSpPr>
          <p:cNvPr id="3" name="Picture Placeholder 2">
            <a:extLst>
              <a:ext uri="{FF2B5EF4-FFF2-40B4-BE49-F238E27FC236}">
                <a16:creationId xmlns:a16="http://schemas.microsoft.com/office/drawing/2014/main" id="{E76D175B-19F5-4A7E-8B68-C188D01C92C0}"/>
              </a:ext>
            </a:extLst>
          </p:cNvPr>
          <p:cNvSpPr>
            <a:spLocks noGrp="1"/>
          </p:cNvSpPr>
          <p:nvPr>
            <p:ph type="pic" sz="quarter" idx="13"/>
          </p:nvPr>
        </p:nvSpPr>
        <p:spPr>
          <a:xfrm>
            <a:off x="7940675" y="0"/>
            <a:ext cx="4251325" cy="6858000"/>
          </a:xfrm>
        </p:spPr>
        <p:txBody>
          <a:bodyPr/>
          <a:lstStyle/>
          <a:p>
            <a:r>
              <a:rPr lang="en-US"/>
              <a:t>Click icon to add picture</a:t>
            </a:r>
            <a:endParaRPr lang="en-NZ"/>
          </a:p>
        </p:txBody>
      </p:sp>
    </p:spTree>
    <p:extLst>
      <p:ext uri="{BB962C8B-B14F-4D97-AF65-F5344CB8AC3E}">
        <p14:creationId xmlns:p14="http://schemas.microsoft.com/office/powerpoint/2010/main" val="5036160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and image slide B">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5CEF98EC-B396-4446-8CB8-47A96BB9B07D}"/>
              </a:ext>
            </a:extLst>
          </p:cNvPr>
          <p:cNvSpPr>
            <a:spLocks noGrp="1"/>
          </p:cNvSpPr>
          <p:nvPr>
            <p:ph type="body" sz="quarter" idx="10"/>
          </p:nvPr>
        </p:nvSpPr>
        <p:spPr>
          <a:xfrm>
            <a:off x="698500" y="2112466"/>
            <a:ext cx="4655553" cy="40175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dirty="0"/>
          </a:p>
        </p:txBody>
      </p:sp>
      <p:sp>
        <p:nvSpPr>
          <p:cNvPr id="11" name="Text Placeholder 21">
            <a:extLst>
              <a:ext uri="{FF2B5EF4-FFF2-40B4-BE49-F238E27FC236}">
                <a16:creationId xmlns:a16="http://schemas.microsoft.com/office/drawing/2014/main" id="{F9197A6C-EAB8-4EFC-B870-10C08498DF98}"/>
              </a:ext>
            </a:extLst>
          </p:cNvPr>
          <p:cNvSpPr>
            <a:spLocks noGrp="1"/>
          </p:cNvSpPr>
          <p:nvPr>
            <p:ph type="body" sz="quarter" idx="11"/>
          </p:nvPr>
        </p:nvSpPr>
        <p:spPr>
          <a:xfrm>
            <a:off x="698499" y="564904"/>
            <a:ext cx="4655553" cy="796304"/>
          </a:xfrm>
        </p:spPr>
        <p:txBody>
          <a:bodyPr>
            <a:noAutofit/>
          </a:bodyPr>
          <a:lstStyle>
            <a:lvl1pPr marL="0" indent="0">
              <a:buFontTx/>
              <a:buNone/>
              <a:defRPr sz="4000" b="1">
                <a:solidFill>
                  <a:schemeClr val="accent1"/>
                </a:solidFill>
                <a:latin typeface="+mj-lt"/>
              </a:defRPr>
            </a:lvl1pPr>
            <a:lvl2pPr marL="457200" indent="0">
              <a:buNone/>
              <a:defRPr/>
            </a:lvl2pPr>
          </a:lstStyle>
          <a:p>
            <a:pPr lvl="0"/>
            <a:r>
              <a:rPr lang="en-US"/>
              <a:t>Click to edit Master text styles</a:t>
            </a:r>
          </a:p>
        </p:txBody>
      </p:sp>
      <p:sp>
        <p:nvSpPr>
          <p:cNvPr id="12" name="Text Placeholder 23">
            <a:extLst>
              <a:ext uri="{FF2B5EF4-FFF2-40B4-BE49-F238E27FC236}">
                <a16:creationId xmlns:a16="http://schemas.microsoft.com/office/drawing/2014/main" id="{D93902D7-D063-4A3C-8449-60A47EC01881}"/>
              </a:ext>
            </a:extLst>
          </p:cNvPr>
          <p:cNvSpPr>
            <a:spLocks noGrp="1"/>
          </p:cNvSpPr>
          <p:nvPr>
            <p:ph type="body" sz="quarter" idx="12"/>
          </p:nvPr>
        </p:nvSpPr>
        <p:spPr>
          <a:xfrm>
            <a:off x="698500" y="1223839"/>
            <a:ext cx="4650949" cy="542925"/>
          </a:xfrm>
        </p:spPr>
        <p:txBody>
          <a:bodyPr>
            <a:normAutofit/>
          </a:bodyPr>
          <a:lstStyle>
            <a:lvl1pPr marL="0" indent="0" algn="l">
              <a:buNone/>
              <a:defRPr sz="2000" b="0">
                <a:solidFill>
                  <a:srgbClr val="287E8F"/>
                </a:solidFill>
              </a:defRPr>
            </a:lvl1pPr>
          </a:lstStyle>
          <a:p>
            <a:pPr lvl="0" algn="l"/>
            <a:r>
              <a:rPr lang="en-US" sz="2800">
                <a:solidFill>
                  <a:srgbClr val="3EB1C8"/>
                </a:solidFill>
                <a:latin typeface="Arial" panose="020B0604020202020204" pitchFamily="34" charset="0"/>
                <a:cs typeface="Arial" panose="020B0604020202020204" pitchFamily="34" charset="0"/>
              </a:rPr>
              <a:t>Click to edit Master text styles</a:t>
            </a:r>
          </a:p>
        </p:txBody>
      </p:sp>
      <p:sp>
        <p:nvSpPr>
          <p:cNvPr id="3" name="Picture Placeholder 2">
            <a:extLst>
              <a:ext uri="{FF2B5EF4-FFF2-40B4-BE49-F238E27FC236}">
                <a16:creationId xmlns:a16="http://schemas.microsoft.com/office/drawing/2014/main" id="{E76D175B-19F5-4A7E-8B68-C188D01C92C0}"/>
              </a:ext>
            </a:extLst>
          </p:cNvPr>
          <p:cNvSpPr>
            <a:spLocks noGrp="1"/>
          </p:cNvSpPr>
          <p:nvPr>
            <p:ph type="pic" sz="quarter" idx="13"/>
          </p:nvPr>
        </p:nvSpPr>
        <p:spPr>
          <a:xfrm>
            <a:off x="6096001" y="0"/>
            <a:ext cx="6096000" cy="6858000"/>
          </a:xfrm>
        </p:spPr>
        <p:txBody>
          <a:bodyPr/>
          <a:lstStyle/>
          <a:p>
            <a:r>
              <a:rPr lang="en-US"/>
              <a:t>Click icon to add picture</a:t>
            </a:r>
            <a:endParaRPr lang="en-NZ"/>
          </a:p>
        </p:txBody>
      </p:sp>
    </p:spTree>
    <p:extLst>
      <p:ext uri="{BB962C8B-B14F-4D97-AF65-F5344CB8AC3E}">
        <p14:creationId xmlns:p14="http://schemas.microsoft.com/office/powerpoint/2010/main" val="27360092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and image slide 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5CEF98EC-B396-4446-8CB8-47A96BB9B07D}"/>
              </a:ext>
            </a:extLst>
          </p:cNvPr>
          <p:cNvSpPr>
            <a:spLocks noGrp="1"/>
          </p:cNvSpPr>
          <p:nvPr>
            <p:ph type="body" sz="quarter" idx="10"/>
          </p:nvPr>
        </p:nvSpPr>
        <p:spPr>
          <a:xfrm>
            <a:off x="4885488" y="2112466"/>
            <a:ext cx="6568574" cy="40175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dirty="0"/>
          </a:p>
        </p:txBody>
      </p:sp>
      <p:sp>
        <p:nvSpPr>
          <p:cNvPr id="11" name="Text Placeholder 21">
            <a:extLst>
              <a:ext uri="{FF2B5EF4-FFF2-40B4-BE49-F238E27FC236}">
                <a16:creationId xmlns:a16="http://schemas.microsoft.com/office/drawing/2014/main" id="{F9197A6C-EAB8-4EFC-B870-10C08498DF98}"/>
              </a:ext>
            </a:extLst>
          </p:cNvPr>
          <p:cNvSpPr>
            <a:spLocks noGrp="1"/>
          </p:cNvSpPr>
          <p:nvPr>
            <p:ph type="body" sz="quarter" idx="11"/>
          </p:nvPr>
        </p:nvSpPr>
        <p:spPr>
          <a:xfrm>
            <a:off x="4885487" y="564904"/>
            <a:ext cx="6568574" cy="796304"/>
          </a:xfrm>
        </p:spPr>
        <p:txBody>
          <a:bodyPr>
            <a:noAutofit/>
          </a:bodyPr>
          <a:lstStyle>
            <a:lvl1pPr marL="0" indent="0">
              <a:buFontTx/>
              <a:buNone/>
              <a:defRPr sz="4000" b="1">
                <a:solidFill>
                  <a:schemeClr val="accent1"/>
                </a:solidFill>
                <a:latin typeface="+mj-lt"/>
              </a:defRPr>
            </a:lvl1pPr>
            <a:lvl2pPr marL="457200" indent="0">
              <a:buNone/>
              <a:defRPr/>
            </a:lvl2pPr>
          </a:lstStyle>
          <a:p>
            <a:pPr lvl="0"/>
            <a:r>
              <a:rPr lang="en-US"/>
              <a:t>Click to edit Master text styles</a:t>
            </a:r>
          </a:p>
        </p:txBody>
      </p:sp>
      <p:sp>
        <p:nvSpPr>
          <p:cNvPr id="12" name="Text Placeholder 23">
            <a:extLst>
              <a:ext uri="{FF2B5EF4-FFF2-40B4-BE49-F238E27FC236}">
                <a16:creationId xmlns:a16="http://schemas.microsoft.com/office/drawing/2014/main" id="{D93902D7-D063-4A3C-8449-60A47EC01881}"/>
              </a:ext>
            </a:extLst>
          </p:cNvPr>
          <p:cNvSpPr>
            <a:spLocks noGrp="1"/>
          </p:cNvSpPr>
          <p:nvPr>
            <p:ph type="body" sz="quarter" idx="12"/>
          </p:nvPr>
        </p:nvSpPr>
        <p:spPr>
          <a:xfrm>
            <a:off x="4885488" y="1223839"/>
            <a:ext cx="6562078" cy="542925"/>
          </a:xfrm>
        </p:spPr>
        <p:txBody>
          <a:bodyPr>
            <a:normAutofit/>
          </a:bodyPr>
          <a:lstStyle>
            <a:lvl1pPr marL="0" indent="0" algn="l">
              <a:buNone/>
              <a:defRPr sz="2000" b="0">
                <a:solidFill>
                  <a:srgbClr val="287E8F"/>
                </a:solidFill>
              </a:defRPr>
            </a:lvl1pPr>
          </a:lstStyle>
          <a:p>
            <a:pPr lvl="0" algn="l"/>
            <a:r>
              <a:rPr lang="en-US" sz="2800">
                <a:solidFill>
                  <a:srgbClr val="3EB1C8"/>
                </a:solidFill>
                <a:latin typeface="Arial" panose="020B0604020202020204" pitchFamily="34" charset="0"/>
                <a:cs typeface="Arial" panose="020B0604020202020204" pitchFamily="34" charset="0"/>
              </a:rPr>
              <a:t>Click to edit Master text styles</a:t>
            </a:r>
          </a:p>
        </p:txBody>
      </p:sp>
      <p:sp>
        <p:nvSpPr>
          <p:cNvPr id="3" name="Picture Placeholder 2">
            <a:extLst>
              <a:ext uri="{FF2B5EF4-FFF2-40B4-BE49-F238E27FC236}">
                <a16:creationId xmlns:a16="http://schemas.microsoft.com/office/drawing/2014/main" id="{E76D175B-19F5-4A7E-8B68-C188D01C92C0}"/>
              </a:ext>
            </a:extLst>
          </p:cNvPr>
          <p:cNvSpPr>
            <a:spLocks noGrp="1"/>
          </p:cNvSpPr>
          <p:nvPr>
            <p:ph type="pic" sz="quarter" idx="13"/>
          </p:nvPr>
        </p:nvSpPr>
        <p:spPr>
          <a:xfrm>
            <a:off x="0" y="0"/>
            <a:ext cx="4251325" cy="6858000"/>
          </a:xfrm>
        </p:spPr>
        <p:txBody>
          <a:bodyPr/>
          <a:lstStyle/>
          <a:p>
            <a:r>
              <a:rPr lang="en-US"/>
              <a:t>Click icon to add picture</a:t>
            </a:r>
            <a:endParaRPr lang="en-NZ"/>
          </a:p>
        </p:txBody>
      </p:sp>
      <p:sp>
        <p:nvSpPr>
          <p:cNvPr id="6" name="Freeform: Shape 5">
            <a:extLst>
              <a:ext uri="{FF2B5EF4-FFF2-40B4-BE49-F238E27FC236}">
                <a16:creationId xmlns:a16="http://schemas.microsoft.com/office/drawing/2014/main" id="{C92EB070-36F5-45DE-B933-FA67A842304A}"/>
              </a:ext>
            </a:extLst>
          </p:cNvPr>
          <p:cNvSpPr/>
          <p:nvPr userDrawn="1"/>
        </p:nvSpPr>
        <p:spPr>
          <a:xfrm>
            <a:off x="447476" y="6585535"/>
            <a:ext cx="1825384" cy="272465"/>
          </a:xfrm>
          <a:custGeom>
            <a:avLst/>
            <a:gdLst>
              <a:gd name="connsiteX0" fmla="*/ 1447426 w 1825384"/>
              <a:gd name="connsiteY0" fmla="*/ 0 h 272465"/>
              <a:gd name="connsiteX1" fmla="*/ 1551924 w 1825384"/>
              <a:gd name="connsiteY1" fmla="*/ 0 h 272465"/>
              <a:gd name="connsiteX2" fmla="*/ 1824025 w 1825384"/>
              <a:gd name="connsiteY2" fmla="*/ 245548 h 272465"/>
              <a:gd name="connsiteX3" fmla="*/ 1825384 w 1825384"/>
              <a:gd name="connsiteY3" fmla="*/ 272465 h 272465"/>
              <a:gd name="connsiteX4" fmla="*/ 1447426 w 1825384"/>
              <a:gd name="connsiteY4" fmla="*/ 272465 h 272465"/>
              <a:gd name="connsiteX5" fmla="*/ 377957 w 1825384"/>
              <a:gd name="connsiteY5" fmla="*/ 0 h 272465"/>
              <a:gd name="connsiteX6" fmla="*/ 1447425 w 1825384"/>
              <a:gd name="connsiteY6" fmla="*/ 0 h 272465"/>
              <a:gd name="connsiteX7" fmla="*/ 1447425 w 1825384"/>
              <a:gd name="connsiteY7" fmla="*/ 272465 h 272465"/>
              <a:gd name="connsiteX8" fmla="*/ 0 w 1825384"/>
              <a:gd name="connsiteY8" fmla="*/ 272465 h 272465"/>
              <a:gd name="connsiteX9" fmla="*/ 0 w 1825384"/>
              <a:gd name="connsiteY9" fmla="*/ 272464 h 272465"/>
              <a:gd name="connsiteX10" fmla="*/ 104497 w 1825384"/>
              <a:gd name="connsiteY10" fmla="*/ 272464 h 272465"/>
              <a:gd name="connsiteX11" fmla="*/ 376598 w 1825384"/>
              <a:gd name="connsiteY11" fmla="*/ 26917 h 272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25384" h="272465">
                <a:moveTo>
                  <a:pt x="1447426" y="0"/>
                </a:moveTo>
                <a:lnTo>
                  <a:pt x="1551924" y="0"/>
                </a:lnTo>
                <a:cubicBezTo>
                  <a:pt x="1693540" y="0"/>
                  <a:pt x="1810018" y="107627"/>
                  <a:pt x="1824025" y="245548"/>
                </a:cubicBezTo>
                <a:lnTo>
                  <a:pt x="1825384" y="272465"/>
                </a:lnTo>
                <a:lnTo>
                  <a:pt x="1447426" y="272465"/>
                </a:lnTo>
                <a:close/>
                <a:moveTo>
                  <a:pt x="377957" y="0"/>
                </a:moveTo>
                <a:lnTo>
                  <a:pt x="1447425" y="0"/>
                </a:lnTo>
                <a:lnTo>
                  <a:pt x="1447425" y="272465"/>
                </a:lnTo>
                <a:lnTo>
                  <a:pt x="0" y="272465"/>
                </a:lnTo>
                <a:lnTo>
                  <a:pt x="0" y="272464"/>
                </a:lnTo>
                <a:lnTo>
                  <a:pt x="104497" y="272464"/>
                </a:lnTo>
                <a:cubicBezTo>
                  <a:pt x="246113" y="272464"/>
                  <a:pt x="362591" y="164837"/>
                  <a:pt x="376598" y="2691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NZ" dirty="0"/>
          </a:p>
        </p:txBody>
      </p:sp>
    </p:spTree>
    <p:extLst>
      <p:ext uri="{BB962C8B-B14F-4D97-AF65-F5344CB8AC3E}">
        <p14:creationId xmlns:p14="http://schemas.microsoft.com/office/powerpoint/2010/main" val="2112575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descr="Title">
            <a:extLst>
              <a:ext uri="{FF2B5EF4-FFF2-40B4-BE49-F238E27FC236}">
                <a16:creationId xmlns:a16="http://schemas.microsoft.com/office/drawing/2014/main" id="{522502F0-1709-475E-9B27-DD2E91F73A83}"/>
              </a:ext>
            </a:extLst>
          </p:cNvPr>
          <p:cNvSpPr>
            <a:spLocks noGrp="1"/>
          </p:cNvSpPr>
          <p:nvPr>
            <p:ph type="title"/>
          </p:nvPr>
        </p:nvSpPr>
        <p:spPr>
          <a:xfrm>
            <a:off x="838200" y="879476"/>
            <a:ext cx="10515600" cy="622014"/>
          </a:xfrm>
          <a:prstGeom prst="rect">
            <a:avLst/>
          </a:prstGeom>
        </p:spPr>
        <p:txBody>
          <a:bodyPr vert="horz" lIns="91440" tIns="45720" rIns="91440" bIns="45720" rtlCol="0" anchor="ctr">
            <a:normAutofit/>
          </a:bodyPr>
          <a:lstStyle/>
          <a:p>
            <a:r>
              <a:rPr lang="en-US"/>
              <a:t>Click to edit Master title style</a:t>
            </a:r>
            <a:endParaRPr lang="en-NZ" dirty="0"/>
          </a:p>
        </p:txBody>
      </p:sp>
      <p:sp>
        <p:nvSpPr>
          <p:cNvPr id="3" name="Text Placeholder 2">
            <a:extLst>
              <a:ext uri="{FF2B5EF4-FFF2-40B4-BE49-F238E27FC236}">
                <a16:creationId xmlns:a16="http://schemas.microsoft.com/office/drawing/2014/main" id="{2724D0AA-0F19-428E-8B5D-F40B2673C6E1}"/>
              </a:ext>
            </a:extLst>
          </p:cNvPr>
          <p:cNvSpPr>
            <a:spLocks noGrp="1"/>
          </p:cNvSpPr>
          <p:nvPr>
            <p:ph type="body" idx="1"/>
          </p:nvPr>
        </p:nvSpPr>
        <p:spPr>
          <a:xfrm>
            <a:off x="838200" y="2416175"/>
            <a:ext cx="10515600" cy="3784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dirty="0"/>
          </a:p>
        </p:txBody>
      </p:sp>
      <p:grpSp>
        <p:nvGrpSpPr>
          <p:cNvPr id="14" name="Group 13">
            <a:extLst>
              <a:ext uri="{FF2B5EF4-FFF2-40B4-BE49-F238E27FC236}">
                <a16:creationId xmlns:a16="http://schemas.microsoft.com/office/drawing/2014/main" id="{56B7E778-0AC2-44D7-AE7D-7864328E70C9}"/>
              </a:ext>
            </a:extLst>
          </p:cNvPr>
          <p:cNvGrpSpPr/>
          <p:nvPr userDrawn="1"/>
        </p:nvGrpSpPr>
        <p:grpSpPr>
          <a:xfrm>
            <a:off x="450537" y="6585535"/>
            <a:ext cx="1825384" cy="272465"/>
            <a:chOff x="9601199" y="6585534"/>
            <a:chExt cx="1825384" cy="272465"/>
          </a:xfrm>
        </p:grpSpPr>
        <p:sp>
          <p:nvSpPr>
            <p:cNvPr id="15" name="Freeform: Shape 14">
              <a:extLst>
                <a:ext uri="{FF2B5EF4-FFF2-40B4-BE49-F238E27FC236}">
                  <a16:creationId xmlns:a16="http://schemas.microsoft.com/office/drawing/2014/main" id="{F06B0276-FBBE-4FD0-BB96-CBB0E575BFB6}"/>
                </a:ext>
              </a:extLst>
            </p:cNvPr>
            <p:cNvSpPr/>
            <p:nvPr/>
          </p:nvSpPr>
          <p:spPr>
            <a:xfrm>
              <a:off x="9601199" y="6585534"/>
              <a:ext cx="1825384" cy="272465"/>
            </a:xfrm>
            <a:custGeom>
              <a:avLst/>
              <a:gdLst>
                <a:gd name="connsiteX0" fmla="*/ 1447426 w 1825384"/>
                <a:gd name="connsiteY0" fmla="*/ 0 h 272465"/>
                <a:gd name="connsiteX1" fmla="*/ 1551924 w 1825384"/>
                <a:gd name="connsiteY1" fmla="*/ 0 h 272465"/>
                <a:gd name="connsiteX2" fmla="*/ 1824025 w 1825384"/>
                <a:gd name="connsiteY2" fmla="*/ 245548 h 272465"/>
                <a:gd name="connsiteX3" fmla="*/ 1825384 w 1825384"/>
                <a:gd name="connsiteY3" fmla="*/ 272465 h 272465"/>
                <a:gd name="connsiteX4" fmla="*/ 1447426 w 1825384"/>
                <a:gd name="connsiteY4" fmla="*/ 272465 h 272465"/>
                <a:gd name="connsiteX5" fmla="*/ 377957 w 1825384"/>
                <a:gd name="connsiteY5" fmla="*/ 0 h 272465"/>
                <a:gd name="connsiteX6" fmla="*/ 1447425 w 1825384"/>
                <a:gd name="connsiteY6" fmla="*/ 0 h 272465"/>
                <a:gd name="connsiteX7" fmla="*/ 1447425 w 1825384"/>
                <a:gd name="connsiteY7" fmla="*/ 272465 h 272465"/>
                <a:gd name="connsiteX8" fmla="*/ 0 w 1825384"/>
                <a:gd name="connsiteY8" fmla="*/ 272465 h 272465"/>
                <a:gd name="connsiteX9" fmla="*/ 0 w 1825384"/>
                <a:gd name="connsiteY9" fmla="*/ 272464 h 272465"/>
                <a:gd name="connsiteX10" fmla="*/ 104497 w 1825384"/>
                <a:gd name="connsiteY10" fmla="*/ 272464 h 272465"/>
                <a:gd name="connsiteX11" fmla="*/ 376598 w 1825384"/>
                <a:gd name="connsiteY11" fmla="*/ 26917 h 272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25384" h="272465">
                  <a:moveTo>
                    <a:pt x="1447426" y="0"/>
                  </a:moveTo>
                  <a:lnTo>
                    <a:pt x="1551924" y="0"/>
                  </a:lnTo>
                  <a:cubicBezTo>
                    <a:pt x="1693540" y="0"/>
                    <a:pt x="1810018" y="107627"/>
                    <a:pt x="1824025" y="245548"/>
                  </a:cubicBezTo>
                  <a:lnTo>
                    <a:pt x="1825384" y="272465"/>
                  </a:lnTo>
                  <a:lnTo>
                    <a:pt x="1447426" y="272465"/>
                  </a:lnTo>
                  <a:close/>
                  <a:moveTo>
                    <a:pt x="377957" y="0"/>
                  </a:moveTo>
                  <a:lnTo>
                    <a:pt x="1447425" y="0"/>
                  </a:lnTo>
                  <a:lnTo>
                    <a:pt x="1447425" y="272465"/>
                  </a:lnTo>
                  <a:lnTo>
                    <a:pt x="0" y="272465"/>
                  </a:lnTo>
                  <a:lnTo>
                    <a:pt x="0" y="272464"/>
                  </a:lnTo>
                  <a:lnTo>
                    <a:pt x="104497" y="272464"/>
                  </a:lnTo>
                  <a:cubicBezTo>
                    <a:pt x="246113" y="272464"/>
                    <a:pt x="362591" y="164837"/>
                    <a:pt x="376598" y="26917"/>
                  </a:cubicBezTo>
                  <a:close/>
                </a:path>
              </a:pathLst>
            </a:cu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NZ" dirty="0"/>
            </a:p>
          </p:txBody>
        </p:sp>
        <p:pic>
          <p:nvPicPr>
            <p:cNvPr id="16" name="Graphic 15">
              <a:extLst>
                <a:ext uri="{FF2B5EF4-FFF2-40B4-BE49-F238E27FC236}">
                  <a16:creationId xmlns:a16="http://schemas.microsoft.com/office/drawing/2014/main" id="{44BFB903-901B-41A3-AC21-CCCA25CF0D2A}"/>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151002" y="6649766"/>
              <a:ext cx="953609" cy="144000"/>
            </a:xfrm>
            <a:prstGeom prst="rect">
              <a:avLst/>
            </a:prstGeom>
          </p:spPr>
        </p:pic>
      </p:grpSp>
    </p:spTree>
    <p:extLst>
      <p:ext uri="{BB962C8B-B14F-4D97-AF65-F5344CB8AC3E}">
        <p14:creationId xmlns:p14="http://schemas.microsoft.com/office/powerpoint/2010/main" val="29621879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6" r:id="rId3"/>
    <p:sldLayoutId id="2147483669" r:id="rId4"/>
    <p:sldLayoutId id="2147483670" r:id="rId5"/>
    <p:sldLayoutId id="2147483671" r:id="rId6"/>
    <p:sldLayoutId id="2147483672" r:id="rId7"/>
    <p:sldLayoutId id="2147483673" r:id="rId8"/>
    <p:sldLayoutId id="2147483674" r:id="rId9"/>
    <p:sldLayoutId id="2147483675" r:id="rId10"/>
    <p:sldLayoutId id="2147483655" r:id="rId11"/>
  </p:sldLayoutIdLst>
  <p:txStyles>
    <p:titleStyle>
      <a:lvl1pPr algn="l" defTabSz="914400" rtl="0" eaLnBrk="1" latinLnBrk="0" hangingPunct="1">
        <a:lnSpc>
          <a:spcPct val="90000"/>
        </a:lnSpc>
        <a:spcBef>
          <a:spcPct val="0"/>
        </a:spcBef>
        <a:buNone/>
        <a:defRPr sz="4000" b="1" kern="1200">
          <a:solidFill>
            <a:srgbClr val="003B5C"/>
          </a:solidFill>
          <a:latin typeface="+mj-lt"/>
          <a:ea typeface="+mj-ea"/>
          <a:cs typeface="+mj-cs"/>
        </a:defRPr>
      </a:lvl1pPr>
    </p:titleStyle>
    <p:bodyStyle>
      <a:lvl1pPr marL="265113" indent="-265113" algn="l" defTabSz="914400" rtl="0" eaLnBrk="1" latinLnBrk="0" hangingPunct="1">
        <a:lnSpc>
          <a:spcPct val="90000"/>
        </a:lnSpc>
        <a:spcBef>
          <a:spcPts val="1000"/>
        </a:spcBef>
        <a:spcAft>
          <a:spcPts val="1000"/>
        </a:spcAft>
        <a:buClr>
          <a:srgbClr val="287E8F"/>
        </a:buClr>
        <a:buFont typeface="Arial" panose="020B0604020202020204" pitchFamily="34" charset="0"/>
        <a:buChar char="•"/>
        <a:defRPr sz="2400" b="0" kern="1200">
          <a:solidFill>
            <a:schemeClr val="tx1"/>
          </a:solidFill>
          <a:latin typeface="+mn-lt"/>
          <a:ea typeface="+mn-ea"/>
          <a:cs typeface="+mn-cs"/>
        </a:defRPr>
      </a:lvl1pPr>
      <a:lvl2pPr marL="685800" indent="-228600" algn="l" defTabSz="895350" rtl="0" eaLnBrk="1" latinLnBrk="0" hangingPunct="1">
        <a:lnSpc>
          <a:spcPct val="90000"/>
        </a:lnSpc>
        <a:spcBef>
          <a:spcPts val="500"/>
        </a:spcBef>
        <a:spcAft>
          <a:spcPts val="1000"/>
        </a:spcAft>
        <a:buClr>
          <a:srgbClr val="287E8F"/>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spcAft>
          <a:spcPts val="1000"/>
        </a:spcAft>
        <a:buClr>
          <a:srgbClr val="287E8F"/>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spcAft>
          <a:spcPts val="1000"/>
        </a:spcAft>
        <a:buClr>
          <a:srgbClr val="287E8F"/>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spcAft>
          <a:spcPts val="1000"/>
        </a:spcAft>
        <a:buClr>
          <a:srgbClr val="287E8F"/>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10.png"/><Relationship Id="rId7"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www.nzta.govt.nz/planning-and-investment/learning-and-resources/research-programme/" TargetMode="External"/><Relationship Id="rId2" Type="http://schemas.openxmlformats.org/officeDocument/2006/relationships/hyperlink" Target="mailto:NZTAResearch@nzta.govt.nz" TargetMode="External"/><Relationship Id="rId1" Type="http://schemas.openxmlformats.org/officeDocument/2006/relationships/slideLayout" Target="../slideLayouts/slideLayout6.xml"/><Relationship Id="rId6" Type="http://schemas.openxmlformats.org/officeDocument/2006/relationships/hyperlink" Target="https://www.nzta.govt.nz/resources/research/reports/###" TargetMode="External"/><Relationship Id="rId5" Type="http://schemas.openxmlformats.org/officeDocument/2006/relationships/hyperlink" Target="https://inser_link_to_research_organisation_website_home_page/" TargetMode="External"/><Relationship Id="rId4" Type="http://schemas.openxmlformats.org/officeDocument/2006/relationships/hyperlink" Target="mailto:Author.name@researchorg.co.nz"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BF56849-B02A-458E-9FAD-313DA87F3FD7}"/>
              </a:ext>
            </a:extLst>
          </p:cNvPr>
          <p:cNvSpPr>
            <a:spLocks noGrp="1"/>
          </p:cNvSpPr>
          <p:nvPr>
            <p:ph type="body" sz="quarter" idx="10"/>
          </p:nvPr>
        </p:nvSpPr>
        <p:spPr/>
        <p:txBody>
          <a:bodyPr/>
          <a:lstStyle/>
          <a:p>
            <a:endParaRPr lang="en-NZ" dirty="0"/>
          </a:p>
        </p:txBody>
      </p:sp>
      <p:sp>
        <p:nvSpPr>
          <p:cNvPr id="3" name="Text Placeholder 2">
            <a:extLst>
              <a:ext uri="{FF2B5EF4-FFF2-40B4-BE49-F238E27FC236}">
                <a16:creationId xmlns:a16="http://schemas.microsoft.com/office/drawing/2014/main" id="{C47B0D1F-520C-4221-B855-1F260DC27065}"/>
              </a:ext>
            </a:extLst>
          </p:cNvPr>
          <p:cNvSpPr>
            <a:spLocks noGrp="1"/>
          </p:cNvSpPr>
          <p:nvPr>
            <p:ph type="body" sz="quarter" idx="11"/>
          </p:nvPr>
        </p:nvSpPr>
        <p:spPr/>
        <p:txBody>
          <a:bodyPr/>
          <a:lstStyle/>
          <a:p>
            <a:endParaRPr lang="en-NZ"/>
          </a:p>
        </p:txBody>
      </p:sp>
      <p:pic>
        <p:nvPicPr>
          <p:cNvPr id="13" name="Picture 12" descr="A picture containing outdoor, nature, shore&#10;&#10;Description automatically generated">
            <a:extLst>
              <a:ext uri="{FF2B5EF4-FFF2-40B4-BE49-F238E27FC236}">
                <a16:creationId xmlns:a16="http://schemas.microsoft.com/office/drawing/2014/main" id="{700E111D-BD80-4D57-A8F8-9301AD3AF1C8}"/>
              </a:ext>
            </a:extLst>
          </p:cNvPr>
          <p:cNvPicPr>
            <a:picLocks noChangeAspect="1"/>
          </p:cNvPicPr>
          <p:nvPr/>
        </p:nvPicPr>
        <p:blipFill rotWithShape="1">
          <a:blip r:embed="rId2">
            <a:extLst>
              <a:ext uri="{28A0092B-C50C-407E-A947-70E740481C1C}">
                <a14:useLocalDpi xmlns:a14="http://schemas.microsoft.com/office/drawing/2010/main" val="0"/>
              </a:ext>
            </a:extLst>
          </a:blip>
          <a:srcRect l="7820" t="65359" r="10562" b="5507"/>
          <a:stretch/>
        </p:blipFill>
        <p:spPr>
          <a:xfrm>
            <a:off x="285749" y="4620"/>
            <a:ext cx="11906251" cy="6853382"/>
          </a:xfrm>
          <a:prstGeom prst="rect">
            <a:avLst/>
          </a:prstGeom>
        </p:spPr>
      </p:pic>
      <p:grpSp>
        <p:nvGrpSpPr>
          <p:cNvPr id="14" name="Group 13">
            <a:extLst>
              <a:ext uri="{FF2B5EF4-FFF2-40B4-BE49-F238E27FC236}">
                <a16:creationId xmlns:a16="http://schemas.microsoft.com/office/drawing/2014/main" id="{41030458-BC63-42AC-A96B-BCBEC61C009D}"/>
              </a:ext>
            </a:extLst>
          </p:cNvPr>
          <p:cNvGrpSpPr/>
          <p:nvPr/>
        </p:nvGrpSpPr>
        <p:grpSpPr>
          <a:xfrm>
            <a:off x="-208869" y="0"/>
            <a:ext cx="11736680" cy="6867241"/>
            <a:chOff x="-208868" y="-4620"/>
            <a:chExt cx="11736680" cy="6867241"/>
          </a:xfrm>
        </p:grpSpPr>
        <p:grpSp>
          <p:nvGrpSpPr>
            <p:cNvPr id="15" name="Group 14">
              <a:extLst>
                <a:ext uri="{FF2B5EF4-FFF2-40B4-BE49-F238E27FC236}">
                  <a16:creationId xmlns:a16="http://schemas.microsoft.com/office/drawing/2014/main" id="{C90ACC60-442C-4499-B832-B07E40F1C564}"/>
                </a:ext>
              </a:extLst>
            </p:cNvPr>
            <p:cNvGrpSpPr/>
            <p:nvPr userDrawn="1"/>
          </p:nvGrpSpPr>
          <p:grpSpPr>
            <a:xfrm>
              <a:off x="-208868" y="-4620"/>
              <a:ext cx="8690058" cy="6867241"/>
              <a:chOff x="-208868" y="-4620"/>
              <a:chExt cx="8690058" cy="6867241"/>
            </a:xfrm>
          </p:grpSpPr>
          <p:sp>
            <p:nvSpPr>
              <p:cNvPr id="18" name="Freeform: Shape 17">
                <a:extLst>
                  <a:ext uri="{FF2B5EF4-FFF2-40B4-BE49-F238E27FC236}">
                    <a16:creationId xmlns:a16="http://schemas.microsoft.com/office/drawing/2014/main" id="{C6692FB4-0BC0-45C6-836F-521D72100E18}"/>
                  </a:ext>
                </a:extLst>
              </p:cNvPr>
              <p:cNvSpPr/>
              <p:nvPr/>
            </p:nvSpPr>
            <p:spPr>
              <a:xfrm>
                <a:off x="455321" y="0"/>
                <a:ext cx="8025869" cy="6862621"/>
              </a:xfrm>
              <a:custGeom>
                <a:avLst/>
                <a:gdLst>
                  <a:gd name="connsiteX0" fmla="*/ 0 w 8025869"/>
                  <a:gd name="connsiteY0" fmla="*/ 0 h 6862621"/>
                  <a:gd name="connsiteX1" fmla="*/ 8025869 w 8025869"/>
                  <a:gd name="connsiteY1" fmla="*/ 0 h 6862621"/>
                  <a:gd name="connsiteX2" fmla="*/ 7991524 w 8025869"/>
                  <a:gd name="connsiteY2" fmla="*/ 677976 h 6862621"/>
                  <a:gd name="connsiteX3" fmla="*/ 1115971 w 8025869"/>
                  <a:gd name="connsiteY3" fmla="*/ 6862621 h 6862621"/>
                  <a:gd name="connsiteX4" fmla="*/ 0 w 8025869"/>
                  <a:gd name="connsiteY4" fmla="*/ 6862620 h 6862621"/>
                  <a:gd name="connsiteX5" fmla="*/ 0 w 8025869"/>
                  <a:gd name="connsiteY5" fmla="*/ 0 h 6862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25869" h="6862621">
                    <a:moveTo>
                      <a:pt x="0" y="0"/>
                    </a:moveTo>
                    <a:lnTo>
                      <a:pt x="8025869" y="0"/>
                    </a:lnTo>
                    <a:lnTo>
                      <a:pt x="7991524" y="677976"/>
                    </a:lnTo>
                    <a:cubicBezTo>
                      <a:pt x="7637598" y="4151800"/>
                      <a:pt x="4694377" y="6862621"/>
                      <a:pt x="1115971" y="6862621"/>
                    </a:cubicBezTo>
                    <a:lnTo>
                      <a:pt x="0" y="6862620"/>
                    </a:lnTo>
                    <a:lnTo>
                      <a:pt x="0" y="0"/>
                    </a:lnTo>
                    <a:close/>
                  </a:path>
                </a:pathLst>
              </a:custGeom>
              <a:blipFill dpi="0" rotWithShape="1">
                <a:blip r:embed="rId3">
                  <a:alphaModFix amt="57000"/>
                  <a:extLst>
                    <a:ext uri="{96DAC541-7B7A-43D3-8B79-37D633B846F1}">
                      <asvg:svgBlip xmlns:asvg="http://schemas.microsoft.com/office/drawing/2016/SVG/main" r:embed="rId4"/>
                    </a:ext>
                  </a:extLst>
                </a:blip>
                <a:srcRect/>
                <a:tile tx="0" ty="0" sx="67000" sy="67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19" name="Freeform: Shape 18">
                <a:extLst>
                  <a:ext uri="{FF2B5EF4-FFF2-40B4-BE49-F238E27FC236}">
                    <a16:creationId xmlns:a16="http://schemas.microsoft.com/office/drawing/2014/main" id="{168A5E8C-6DBE-4EC6-899F-254A917EDBDE}"/>
                  </a:ext>
                </a:extLst>
              </p:cNvPr>
              <p:cNvSpPr/>
              <p:nvPr/>
            </p:nvSpPr>
            <p:spPr>
              <a:xfrm flipH="1">
                <a:off x="88794" y="-4620"/>
                <a:ext cx="6945210" cy="6858002"/>
              </a:xfrm>
              <a:custGeom>
                <a:avLst/>
                <a:gdLst>
                  <a:gd name="connsiteX0" fmla="*/ 6945210 w 6945210"/>
                  <a:gd name="connsiteY0" fmla="*/ 0 h 6858002"/>
                  <a:gd name="connsiteX1" fmla="*/ 0 w 6945210"/>
                  <a:gd name="connsiteY1" fmla="*/ 0 h 6858002"/>
                  <a:gd name="connsiteX2" fmla="*/ 34322 w 6945210"/>
                  <a:gd name="connsiteY2" fmla="*/ 677520 h 6858002"/>
                  <a:gd name="connsiteX3" fmla="*/ 6905246 w 6945210"/>
                  <a:gd name="connsiteY3" fmla="*/ 6858002 h 6858002"/>
                  <a:gd name="connsiteX4" fmla="*/ 6945210 w 6945210"/>
                  <a:gd name="connsiteY4" fmla="*/ 6858002 h 6858002"/>
                  <a:gd name="connsiteX5" fmla="*/ 6945210 w 6945210"/>
                  <a:gd name="connsiteY5" fmla="*/ 0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45210" h="6858002">
                    <a:moveTo>
                      <a:pt x="6945210" y="0"/>
                    </a:moveTo>
                    <a:lnTo>
                      <a:pt x="0" y="0"/>
                    </a:lnTo>
                    <a:lnTo>
                      <a:pt x="34322" y="677520"/>
                    </a:lnTo>
                    <a:cubicBezTo>
                      <a:pt x="388010" y="4149006"/>
                      <a:pt x="3329249" y="6858002"/>
                      <a:pt x="6905246" y="6858002"/>
                    </a:cubicBezTo>
                    <a:lnTo>
                      <a:pt x="6945210" y="6858002"/>
                    </a:lnTo>
                    <a:lnTo>
                      <a:pt x="6945210" y="0"/>
                    </a:lnTo>
                    <a:close/>
                  </a:path>
                </a:pathLst>
              </a:custGeom>
              <a:solidFill>
                <a:srgbClr val="AFBD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600"/>
              </a:p>
            </p:txBody>
          </p:sp>
          <p:sp>
            <p:nvSpPr>
              <p:cNvPr id="20" name="Freeform: Shape 19">
                <a:extLst>
                  <a:ext uri="{FF2B5EF4-FFF2-40B4-BE49-F238E27FC236}">
                    <a16:creationId xmlns:a16="http://schemas.microsoft.com/office/drawing/2014/main" id="{0274C473-CB3A-4BBC-A5BF-671DC071144D}"/>
                  </a:ext>
                </a:extLst>
              </p:cNvPr>
              <p:cNvSpPr/>
              <p:nvPr/>
            </p:nvSpPr>
            <p:spPr>
              <a:xfrm flipH="1">
                <a:off x="-208868" y="-2"/>
                <a:ext cx="7145111" cy="6858002"/>
              </a:xfrm>
              <a:custGeom>
                <a:avLst/>
                <a:gdLst>
                  <a:gd name="connsiteX0" fmla="*/ 6945210 w 6945210"/>
                  <a:gd name="connsiteY0" fmla="*/ 0 h 6858002"/>
                  <a:gd name="connsiteX1" fmla="*/ 0 w 6945210"/>
                  <a:gd name="connsiteY1" fmla="*/ 0 h 6858002"/>
                  <a:gd name="connsiteX2" fmla="*/ 34322 w 6945210"/>
                  <a:gd name="connsiteY2" fmla="*/ 677520 h 6858002"/>
                  <a:gd name="connsiteX3" fmla="*/ 6905246 w 6945210"/>
                  <a:gd name="connsiteY3" fmla="*/ 6858002 h 6858002"/>
                  <a:gd name="connsiteX4" fmla="*/ 6945210 w 6945210"/>
                  <a:gd name="connsiteY4" fmla="*/ 6858002 h 6858002"/>
                  <a:gd name="connsiteX5" fmla="*/ 6945210 w 6945210"/>
                  <a:gd name="connsiteY5" fmla="*/ 0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45210" h="6858002">
                    <a:moveTo>
                      <a:pt x="6945210" y="0"/>
                    </a:moveTo>
                    <a:lnTo>
                      <a:pt x="0" y="0"/>
                    </a:lnTo>
                    <a:lnTo>
                      <a:pt x="34322" y="677520"/>
                    </a:lnTo>
                    <a:cubicBezTo>
                      <a:pt x="388010" y="4149006"/>
                      <a:pt x="3329249" y="6858002"/>
                      <a:pt x="6905246" y="6858002"/>
                    </a:cubicBezTo>
                    <a:lnTo>
                      <a:pt x="6945210" y="6858002"/>
                    </a:lnTo>
                    <a:lnTo>
                      <a:pt x="6945210" y="0"/>
                    </a:lnTo>
                    <a:close/>
                  </a:path>
                </a:pathLst>
              </a:cu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600"/>
              </a:p>
            </p:txBody>
          </p:sp>
        </p:grpSp>
        <p:pic>
          <p:nvPicPr>
            <p:cNvPr id="16" name="Graphic 15">
              <a:extLst>
                <a:ext uri="{FF2B5EF4-FFF2-40B4-BE49-F238E27FC236}">
                  <a16:creationId xmlns:a16="http://schemas.microsoft.com/office/drawing/2014/main" id="{DBCB1E55-9B03-4D38-8A00-227601566E41}"/>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455321" y="5393847"/>
              <a:ext cx="1991450" cy="619562"/>
            </a:xfrm>
            <a:prstGeom prst="rect">
              <a:avLst/>
            </a:prstGeom>
          </p:spPr>
        </p:pic>
        <p:pic>
          <p:nvPicPr>
            <p:cNvPr id="17" name="Graphic 16">
              <a:extLst>
                <a:ext uri="{FF2B5EF4-FFF2-40B4-BE49-F238E27FC236}">
                  <a16:creationId xmlns:a16="http://schemas.microsoft.com/office/drawing/2014/main" id="{AD6DD692-10F6-4717-A55E-EA15F7672E6B}"/>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093568" y="6483152"/>
              <a:ext cx="1434244" cy="175622"/>
            </a:xfrm>
            <a:prstGeom prst="rect">
              <a:avLst/>
            </a:prstGeom>
          </p:spPr>
        </p:pic>
      </p:grpSp>
      <p:sp>
        <p:nvSpPr>
          <p:cNvPr id="22" name="Text Placeholder 21">
            <a:extLst>
              <a:ext uri="{FF2B5EF4-FFF2-40B4-BE49-F238E27FC236}">
                <a16:creationId xmlns:a16="http://schemas.microsoft.com/office/drawing/2014/main" id="{CF0EA13B-833E-44D0-B7FA-9192FFDADC6A}"/>
              </a:ext>
            </a:extLst>
          </p:cNvPr>
          <p:cNvSpPr txBox="1">
            <a:spLocks/>
          </p:cNvSpPr>
          <p:nvPr/>
        </p:nvSpPr>
        <p:spPr>
          <a:xfrm>
            <a:off x="455320" y="988974"/>
            <a:ext cx="8771807" cy="72747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spcAft>
                <a:spcPts val="1000"/>
              </a:spcAft>
              <a:buClr>
                <a:srgbClr val="287E8F"/>
              </a:buClr>
              <a:buFontTx/>
              <a:buNone/>
              <a:defRPr sz="4800" b="1" kern="1200">
                <a:solidFill>
                  <a:schemeClr val="bg1"/>
                </a:solidFill>
                <a:latin typeface="+mj-lt"/>
                <a:ea typeface="+mn-ea"/>
                <a:cs typeface="+mn-cs"/>
              </a:defRPr>
            </a:lvl1pPr>
            <a:lvl2pPr marL="457200" indent="0" algn="l" defTabSz="895350" rtl="0" eaLnBrk="1" latinLnBrk="0" hangingPunct="1">
              <a:lnSpc>
                <a:spcPct val="90000"/>
              </a:lnSpc>
              <a:spcBef>
                <a:spcPts val="500"/>
              </a:spcBef>
              <a:spcAft>
                <a:spcPts val="1000"/>
              </a:spcAft>
              <a:buClr>
                <a:srgbClr val="287E8F"/>
              </a:buClr>
              <a:buFont typeface="Arial" panose="020B0604020202020204" pitchFamily="34" charset="0"/>
              <a:buNone/>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spcAft>
                <a:spcPts val="1000"/>
              </a:spcAft>
              <a:buClr>
                <a:srgbClr val="287E8F"/>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spcAft>
                <a:spcPts val="1000"/>
              </a:spcAft>
              <a:buClr>
                <a:srgbClr val="287E8F"/>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spcAft>
                <a:spcPts val="1000"/>
              </a:spcAft>
              <a:buClr>
                <a:srgbClr val="287E8F"/>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RR ### Research report title</a:t>
            </a:r>
          </a:p>
        </p:txBody>
      </p:sp>
      <p:sp>
        <p:nvSpPr>
          <p:cNvPr id="23" name="TextBox 22">
            <a:extLst>
              <a:ext uri="{FF2B5EF4-FFF2-40B4-BE49-F238E27FC236}">
                <a16:creationId xmlns:a16="http://schemas.microsoft.com/office/drawing/2014/main" id="{AFE7D536-2A34-45C6-B9C1-F52E22101ED9}"/>
              </a:ext>
            </a:extLst>
          </p:cNvPr>
          <p:cNvSpPr txBox="1"/>
          <p:nvPr/>
        </p:nvSpPr>
        <p:spPr>
          <a:xfrm>
            <a:off x="453245" y="1716451"/>
            <a:ext cx="6679953" cy="523220"/>
          </a:xfrm>
          <a:prstGeom prst="rect">
            <a:avLst/>
          </a:prstGeom>
        </p:spPr>
        <p:txBody>
          <a:bodyPr wrap="square" rtlCol="0">
            <a:spAutoFit/>
          </a:bodyPr>
          <a:lstStyle/>
          <a:p>
            <a:pPr algn="l"/>
            <a:r>
              <a:rPr lang="en-NZ" sz="2800" dirty="0">
                <a:solidFill>
                  <a:srgbClr val="3EB1C8"/>
                </a:solidFill>
              </a:rPr>
              <a:t>Name of conference/meeting/resource</a:t>
            </a:r>
          </a:p>
        </p:txBody>
      </p:sp>
      <p:sp>
        <p:nvSpPr>
          <p:cNvPr id="24" name="TextBox 23">
            <a:extLst>
              <a:ext uri="{FF2B5EF4-FFF2-40B4-BE49-F238E27FC236}">
                <a16:creationId xmlns:a16="http://schemas.microsoft.com/office/drawing/2014/main" id="{F0FD59FB-851A-4BC2-B01A-59B1DAD51E90}"/>
              </a:ext>
            </a:extLst>
          </p:cNvPr>
          <p:cNvSpPr txBox="1"/>
          <p:nvPr/>
        </p:nvSpPr>
        <p:spPr>
          <a:xfrm>
            <a:off x="453244" y="2304774"/>
            <a:ext cx="6679953" cy="369332"/>
          </a:xfrm>
          <a:prstGeom prst="rect">
            <a:avLst/>
          </a:prstGeom>
        </p:spPr>
        <p:txBody>
          <a:bodyPr wrap="square" rtlCol="0">
            <a:spAutoFit/>
          </a:bodyPr>
          <a:lstStyle/>
          <a:p>
            <a:pPr algn="l"/>
            <a:r>
              <a:rPr lang="en-NZ" dirty="0">
                <a:solidFill>
                  <a:srgbClr val="3EB1C8"/>
                </a:solidFill>
              </a:rPr>
              <a:t>Month 20## - Waka Kotahi Sector Research Programme</a:t>
            </a:r>
          </a:p>
        </p:txBody>
      </p:sp>
      <p:sp>
        <p:nvSpPr>
          <p:cNvPr id="25" name="Rectangle 24">
            <a:extLst>
              <a:ext uri="{FF2B5EF4-FFF2-40B4-BE49-F238E27FC236}">
                <a16:creationId xmlns:a16="http://schemas.microsoft.com/office/drawing/2014/main" id="{D2D9BAA5-D5AE-4CFE-896F-591BA22C04EB}"/>
              </a:ext>
            </a:extLst>
          </p:cNvPr>
          <p:cNvSpPr/>
          <p:nvPr/>
        </p:nvSpPr>
        <p:spPr>
          <a:xfrm>
            <a:off x="10060553" y="5708248"/>
            <a:ext cx="2046118" cy="44430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000" dirty="0">
                <a:solidFill>
                  <a:srgbClr val="FF0000"/>
                </a:solidFill>
              </a:rPr>
              <a:t>Update background picture to same used for research report</a:t>
            </a:r>
          </a:p>
        </p:txBody>
      </p:sp>
      <p:sp>
        <p:nvSpPr>
          <p:cNvPr id="26" name="Rectangle 25">
            <a:extLst>
              <a:ext uri="{FF2B5EF4-FFF2-40B4-BE49-F238E27FC236}">
                <a16:creationId xmlns:a16="http://schemas.microsoft.com/office/drawing/2014/main" id="{4A2381CA-1196-4C26-BF80-55CA1A0457D7}"/>
              </a:ext>
            </a:extLst>
          </p:cNvPr>
          <p:cNvSpPr/>
          <p:nvPr/>
        </p:nvSpPr>
        <p:spPr>
          <a:xfrm>
            <a:off x="540950" y="6050574"/>
            <a:ext cx="1812783" cy="43719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000" dirty="0">
                <a:solidFill>
                  <a:srgbClr val="FF0000"/>
                </a:solidFill>
              </a:rPr>
              <a:t>Insert contracted org logo here (match size)</a:t>
            </a:r>
          </a:p>
        </p:txBody>
      </p:sp>
    </p:spTree>
    <p:extLst>
      <p:ext uri="{BB962C8B-B14F-4D97-AF65-F5344CB8AC3E}">
        <p14:creationId xmlns:p14="http://schemas.microsoft.com/office/powerpoint/2010/main" val="20372532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2E84A0A-13DA-4F0A-83BD-310A3B8A90E4}"/>
              </a:ext>
            </a:extLst>
          </p:cNvPr>
          <p:cNvSpPr>
            <a:spLocks noGrp="1"/>
          </p:cNvSpPr>
          <p:nvPr>
            <p:ph type="body" sz="quarter" idx="10"/>
          </p:nvPr>
        </p:nvSpPr>
        <p:spPr>
          <a:xfrm>
            <a:off x="698498" y="1480698"/>
            <a:ext cx="11055697" cy="4812397"/>
          </a:xfrm>
        </p:spPr>
        <p:txBody>
          <a:bodyPr>
            <a:normAutofit fontScale="62500" lnSpcReduction="20000"/>
          </a:bodyPr>
          <a:lstStyle/>
          <a:p>
            <a:pPr marL="0" indent="0">
              <a:lnSpc>
                <a:spcPts val="3200"/>
              </a:lnSpc>
              <a:buNone/>
            </a:pPr>
            <a:r>
              <a:rPr lang="en-NZ" sz="2600" dirty="0"/>
              <a:t>This presentation is based on </a:t>
            </a:r>
            <a:r>
              <a:rPr lang="en-NZ" sz="2600" dirty="0">
                <a:highlight>
                  <a:srgbClr val="FFFF00"/>
                </a:highlight>
              </a:rPr>
              <a:t>research report RR xxx – </a:t>
            </a:r>
            <a:r>
              <a:rPr lang="en-NZ" sz="2600" i="1" dirty="0">
                <a:highlight>
                  <a:srgbClr val="FFFF00"/>
                </a:highlight>
              </a:rPr>
              <a:t>Title</a:t>
            </a:r>
            <a:r>
              <a:rPr lang="en-NZ" sz="2600" dirty="0">
                <a:highlight>
                  <a:srgbClr val="FFFF00"/>
                </a:highlight>
              </a:rPr>
              <a:t>. (</a:t>
            </a:r>
            <a:r>
              <a:rPr lang="en-NZ" sz="2600" dirty="0">
                <a:solidFill>
                  <a:srgbClr val="FF0000"/>
                </a:solidFill>
                <a:highlight>
                  <a:srgbClr val="FFFF00"/>
                </a:highlight>
              </a:rPr>
              <a:t>or</a:t>
            </a:r>
            <a:r>
              <a:rPr lang="en-NZ" sz="2600" dirty="0">
                <a:highlight>
                  <a:srgbClr val="FFFF00"/>
                </a:highlight>
              </a:rPr>
              <a:t> research project TAR xx/xx – </a:t>
            </a:r>
            <a:r>
              <a:rPr lang="en-NZ" sz="2600" i="1" dirty="0">
                <a:highlight>
                  <a:srgbClr val="FFFF00"/>
                </a:highlight>
              </a:rPr>
              <a:t>Title</a:t>
            </a:r>
            <a:r>
              <a:rPr lang="en-NZ" sz="2600" dirty="0">
                <a:highlight>
                  <a:srgbClr val="FFFF00"/>
                </a:highlight>
              </a:rPr>
              <a:t> – as yet unpublished)</a:t>
            </a:r>
          </a:p>
          <a:p>
            <a:pPr marL="0" indent="0">
              <a:lnSpc>
                <a:spcPts val="3200"/>
              </a:lnSpc>
              <a:buNone/>
            </a:pPr>
            <a:r>
              <a:rPr lang="en-NZ" sz="2600" dirty="0"/>
              <a:t>While Waka Kotahi NZ Transport Agency provided investment, the research was undertaken independently, and the resulting findings should not be regarded as being the opinion, responsibility or policy of Waka Kotahi or indeed of any NZ Government agency. </a:t>
            </a:r>
          </a:p>
          <a:p>
            <a:pPr marL="0" indent="0">
              <a:lnSpc>
                <a:spcPts val="3200"/>
              </a:lnSpc>
              <a:buNone/>
            </a:pPr>
            <a:r>
              <a:rPr lang="en-NZ" sz="2600" dirty="0"/>
              <a:t>Waka Kotahi is established under the Land Transport Management Act 2003. The objective of Waka Kotahi is to undertake its functions in a way that contributes to an efficient, effective and safe land transport system in the public interest. Waka Kotahi funds innovative and relevant research that contributes to this objective.</a:t>
            </a:r>
          </a:p>
          <a:p>
            <a:pPr marL="0" indent="0">
              <a:lnSpc>
                <a:spcPts val="3200"/>
              </a:lnSpc>
              <a:buNone/>
            </a:pPr>
            <a:r>
              <a:rPr lang="en-NZ" sz="2600" dirty="0"/>
              <a:t>People using this research should apply and rely on their own skill and judgement and, if necessary, they should seek appropriate legal or other expertise regarding its use.</a:t>
            </a:r>
          </a:p>
          <a:p>
            <a:pPr marL="0" indent="0">
              <a:lnSpc>
                <a:spcPts val="3200"/>
              </a:lnSpc>
              <a:buNone/>
            </a:pPr>
            <a:endParaRPr lang="en-NZ" dirty="0"/>
          </a:p>
        </p:txBody>
      </p:sp>
      <p:sp>
        <p:nvSpPr>
          <p:cNvPr id="3" name="Text Placeholder 2">
            <a:extLst>
              <a:ext uri="{FF2B5EF4-FFF2-40B4-BE49-F238E27FC236}">
                <a16:creationId xmlns:a16="http://schemas.microsoft.com/office/drawing/2014/main" id="{3C858B7C-374E-4AF9-886C-34EE2CD762DC}"/>
              </a:ext>
            </a:extLst>
          </p:cNvPr>
          <p:cNvSpPr>
            <a:spLocks noGrp="1"/>
          </p:cNvSpPr>
          <p:nvPr>
            <p:ph type="body" sz="quarter" idx="11"/>
          </p:nvPr>
        </p:nvSpPr>
        <p:spPr/>
        <p:txBody>
          <a:bodyPr/>
          <a:lstStyle/>
          <a:p>
            <a:r>
              <a:rPr lang="en-NZ" dirty="0"/>
              <a:t>A note to the audience</a:t>
            </a:r>
          </a:p>
        </p:txBody>
      </p:sp>
      <p:sp>
        <p:nvSpPr>
          <p:cNvPr id="6" name="Rectangle 5">
            <a:extLst>
              <a:ext uri="{FF2B5EF4-FFF2-40B4-BE49-F238E27FC236}">
                <a16:creationId xmlns:a16="http://schemas.microsoft.com/office/drawing/2014/main" id="{1550D15F-8F21-40AA-BCAB-6BCD4FE3EE40}"/>
              </a:ext>
            </a:extLst>
          </p:cNvPr>
          <p:cNvSpPr/>
          <p:nvPr/>
        </p:nvSpPr>
        <p:spPr>
          <a:xfrm>
            <a:off x="2344348" y="6595533"/>
            <a:ext cx="1380985" cy="26246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800" dirty="0">
                <a:solidFill>
                  <a:srgbClr val="FF0000"/>
                </a:solidFill>
              </a:rPr>
              <a:t>Insert contracted org logo here (match size)</a:t>
            </a:r>
          </a:p>
        </p:txBody>
      </p:sp>
    </p:spTree>
    <p:extLst>
      <p:ext uri="{BB962C8B-B14F-4D97-AF65-F5344CB8AC3E}">
        <p14:creationId xmlns:p14="http://schemas.microsoft.com/office/powerpoint/2010/main" val="42281654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3BB700F-A95E-4A17-9EE9-B27A2B8D3646}"/>
              </a:ext>
            </a:extLst>
          </p:cNvPr>
          <p:cNvSpPr>
            <a:spLocks noGrp="1"/>
          </p:cNvSpPr>
          <p:nvPr>
            <p:ph type="body" sz="quarter" idx="10"/>
          </p:nvPr>
        </p:nvSpPr>
        <p:spPr>
          <a:xfrm>
            <a:off x="534965" y="1409310"/>
            <a:ext cx="10338082" cy="796304"/>
          </a:xfrm>
        </p:spPr>
        <p:txBody>
          <a:bodyPr/>
          <a:lstStyle/>
          <a:p>
            <a:r>
              <a:rPr lang="en-NZ" dirty="0"/>
              <a:t>Presentation heading title slide A</a:t>
            </a:r>
          </a:p>
        </p:txBody>
      </p:sp>
      <p:sp>
        <p:nvSpPr>
          <p:cNvPr id="3" name="Text Placeholder 2">
            <a:extLst>
              <a:ext uri="{FF2B5EF4-FFF2-40B4-BE49-F238E27FC236}">
                <a16:creationId xmlns:a16="http://schemas.microsoft.com/office/drawing/2014/main" id="{0C907C4B-5F94-42D9-AB07-F245E1679175}"/>
              </a:ext>
            </a:extLst>
          </p:cNvPr>
          <p:cNvSpPr>
            <a:spLocks noGrp="1"/>
          </p:cNvSpPr>
          <p:nvPr>
            <p:ph type="body" sz="quarter" idx="11"/>
          </p:nvPr>
        </p:nvSpPr>
        <p:spPr/>
        <p:txBody>
          <a:bodyPr/>
          <a:lstStyle/>
          <a:p>
            <a:r>
              <a:rPr lang="en-NZ" dirty="0"/>
              <a:t>Sub-title (if required)</a:t>
            </a:r>
          </a:p>
        </p:txBody>
      </p:sp>
      <p:sp>
        <p:nvSpPr>
          <p:cNvPr id="4" name="Rectangle 3">
            <a:extLst>
              <a:ext uri="{FF2B5EF4-FFF2-40B4-BE49-F238E27FC236}">
                <a16:creationId xmlns:a16="http://schemas.microsoft.com/office/drawing/2014/main" id="{233364A5-317B-4709-8AD1-FB6959C54195}"/>
              </a:ext>
            </a:extLst>
          </p:cNvPr>
          <p:cNvSpPr/>
          <p:nvPr/>
        </p:nvSpPr>
        <p:spPr>
          <a:xfrm>
            <a:off x="2496749" y="6206067"/>
            <a:ext cx="1711184" cy="435951"/>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000" dirty="0">
                <a:solidFill>
                  <a:srgbClr val="FF0000"/>
                </a:solidFill>
              </a:rPr>
              <a:t>Insert contracted org logo here (match size)</a:t>
            </a:r>
          </a:p>
        </p:txBody>
      </p:sp>
    </p:spTree>
    <p:extLst>
      <p:ext uri="{BB962C8B-B14F-4D97-AF65-F5344CB8AC3E}">
        <p14:creationId xmlns:p14="http://schemas.microsoft.com/office/powerpoint/2010/main" val="13946985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0D40F60-0AB6-4A40-B9CD-E06D55CDE02D}"/>
              </a:ext>
            </a:extLst>
          </p:cNvPr>
          <p:cNvSpPr>
            <a:spLocks noGrp="1"/>
          </p:cNvSpPr>
          <p:nvPr>
            <p:ph type="body" sz="quarter" idx="10"/>
          </p:nvPr>
        </p:nvSpPr>
        <p:spPr/>
        <p:txBody>
          <a:bodyPr/>
          <a:lstStyle/>
          <a:p>
            <a:r>
              <a:rPr lang="en-NZ" dirty="0"/>
              <a:t>Presentation heading title slide B</a:t>
            </a:r>
          </a:p>
        </p:txBody>
      </p:sp>
      <p:sp>
        <p:nvSpPr>
          <p:cNvPr id="3" name="Text Placeholder 2">
            <a:extLst>
              <a:ext uri="{FF2B5EF4-FFF2-40B4-BE49-F238E27FC236}">
                <a16:creationId xmlns:a16="http://schemas.microsoft.com/office/drawing/2014/main" id="{9FB70F0C-81F8-414C-96FB-5191EDAB182C}"/>
              </a:ext>
            </a:extLst>
          </p:cNvPr>
          <p:cNvSpPr>
            <a:spLocks noGrp="1"/>
          </p:cNvSpPr>
          <p:nvPr>
            <p:ph type="body" sz="quarter" idx="11"/>
          </p:nvPr>
        </p:nvSpPr>
        <p:spPr/>
        <p:txBody>
          <a:bodyPr/>
          <a:lstStyle/>
          <a:p>
            <a:r>
              <a:rPr lang="en-NZ" dirty="0"/>
              <a:t>Sub-title (if required)</a:t>
            </a:r>
          </a:p>
        </p:txBody>
      </p:sp>
      <p:sp>
        <p:nvSpPr>
          <p:cNvPr id="4" name="Rectangle 3">
            <a:extLst>
              <a:ext uri="{FF2B5EF4-FFF2-40B4-BE49-F238E27FC236}">
                <a16:creationId xmlns:a16="http://schemas.microsoft.com/office/drawing/2014/main" id="{83FB8100-0A74-4A66-935C-8C9DDCF8A92A}"/>
              </a:ext>
            </a:extLst>
          </p:cNvPr>
          <p:cNvSpPr/>
          <p:nvPr/>
        </p:nvSpPr>
        <p:spPr>
          <a:xfrm>
            <a:off x="2344348" y="6595533"/>
            <a:ext cx="1380985" cy="26246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800" dirty="0">
                <a:solidFill>
                  <a:srgbClr val="FF0000"/>
                </a:solidFill>
              </a:rPr>
              <a:t>Insert contracted org logo here (match size)</a:t>
            </a:r>
          </a:p>
        </p:txBody>
      </p:sp>
    </p:spTree>
    <p:extLst>
      <p:ext uri="{BB962C8B-B14F-4D97-AF65-F5344CB8AC3E}">
        <p14:creationId xmlns:p14="http://schemas.microsoft.com/office/powerpoint/2010/main" val="17250312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2E84A0A-13DA-4F0A-83BD-310A3B8A90E4}"/>
              </a:ext>
            </a:extLst>
          </p:cNvPr>
          <p:cNvSpPr>
            <a:spLocks noGrp="1"/>
          </p:cNvSpPr>
          <p:nvPr>
            <p:ph type="body" sz="quarter" idx="10"/>
          </p:nvPr>
        </p:nvSpPr>
        <p:spPr/>
        <p:txBody>
          <a:bodyPr/>
          <a:lstStyle/>
          <a:p>
            <a:pPr marL="0" indent="0">
              <a:buNone/>
            </a:pPr>
            <a:r>
              <a:rPr lang="en-NZ" dirty="0"/>
              <a:t>Normal text</a:t>
            </a:r>
          </a:p>
          <a:p>
            <a:r>
              <a:rPr lang="en-NZ" dirty="0"/>
              <a:t>Bullet point 1</a:t>
            </a:r>
          </a:p>
          <a:p>
            <a:pPr lvl="1"/>
            <a:r>
              <a:rPr lang="en-NZ" dirty="0"/>
              <a:t>Bullet point 2</a:t>
            </a:r>
          </a:p>
          <a:p>
            <a:pPr lvl="2"/>
            <a:r>
              <a:rPr lang="en-NZ" dirty="0"/>
              <a:t>Bullet point 3</a:t>
            </a:r>
          </a:p>
        </p:txBody>
      </p:sp>
      <p:sp>
        <p:nvSpPr>
          <p:cNvPr id="3" name="Text Placeholder 2">
            <a:extLst>
              <a:ext uri="{FF2B5EF4-FFF2-40B4-BE49-F238E27FC236}">
                <a16:creationId xmlns:a16="http://schemas.microsoft.com/office/drawing/2014/main" id="{3C858B7C-374E-4AF9-886C-34EE2CD762DC}"/>
              </a:ext>
            </a:extLst>
          </p:cNvPr>
          <p:cNvSpPr>
            <a:spLocks noGrp="1"/>
          </p:cNvSpPr>
          <p:nvPr>
            <p:ph type="body" sz="quarter" idx="11"/>
          </p:nvPr>
        </p:nvSpPr>
        <p:spPr/>
        <p:txBody>
          <a:bodyPr/>
          <a:lstStyle/>
          <a:p>
            <a:r>
              <a:rPr lang="en-NZ" dirty="0"/>
              <a:t>Presentation slide - general</a:t>
            </a:r>
          </a:p>
        </p:txBody>
      </p:sp>
      <p:sp>
        <p:nvSpPr>
          <p:cNvPr id="4" name="Text Placeholder 3">
            <a:extLst>
              <a:ext uri="{FF2B5EF4-FFF2-40B4-BE49-F238E27FC236}">
                <a16:creationId xmlns:a16="http://schemas.microsoft.com/office/drawing/2014/main" id="{6D96A34B-DD3D-4C52-BE24-0AAC2BE46BEE}"/>
              </a:ext>
            </a:extLst>
          </p:cNvPr>
          <p:cNvSpPr>
            <a:spLocks noGrp="1"/>
          </p:cNvSpPr>
          <p:nvPr>
            <p:ph type="body" sz="quarter" idx="12"/>
          </p:nvPr>
        </p:nvSpPr>
        <p:spPr/>
        <p:txBody>
          <a:bodyPr/>
          <a:lstStyle/>
          <a:p>
            <a:r>
              <a:rPr lang="en-NZ" dirty="0"/>
              <a:t>Sub-title (if required)</a:t>
            </a:r>
          </a:p>
        </p:txBody>
      </p:sp>
      <p:sp>
        <p:nvSpPr>
          <p:cNvPr id="6" name="Rectangle 5">
            <a:extLst>
              <a:ext uri="{FF2B5EF4-FFF2-40B4-BE49-F238E27FC236}">
                <a16:creationId xmlns:a16="http://schemas.microsoft.com/office/drawing/2014/main" id="{1550D15F-8F21-40AA-BCAB-6BCD4FE3EE40}"/>
              </a:ext>
            </a:extLst>
          </p:cNvPr>
          <p:cNvSpPr/>
          <p:nvPr/>
        </p:nvSpPr>
        <p:spPr>
          <a:xfrm>
            <a:off x="2344348" y="6595533"/>
            <a:ext cx="1380985" cy="26246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800" dirty="0">
                <a:solidFill>
                  <a:srgbClr val="FF0000"/>
                </a:solidFill>
              </a:rPr>
              <a:t>Insert contracted org logo here (match size)</a:t>
            </a:r>
          </a:p>
        </p:txBody>
      </p:sp>
    </p:spTree>
    <p:extLst>
      <p:ext uri="{BB962C8B-B14F-4D97-AF65-F5344CB8AC3E}">
        <p14:creationId xmlns:p14="http://schemas.microsoft.com/office/powerpoint/2010/main" val="28066726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4F4A084-8B96-49D1-969F-3626362FAE60}"/>
              </a:ext>
            </a:extLst>
          </p:cNvPr>
          <p:cNvSpPr>
            <a:spLocks noGrp="1"/>
          </p:cNvSpPr>
          <p:nvPr>
            <p:ph type="body" sz="quarter" idx="10"/>
          </p:nvPr>
        </p:nvSpPr>
        <p:spPr/>
        <p:txBody>
          <a:bodyPr/>
          <a:lstStyle/>
          <a:p>
            <a:r>
              <a:rPr lang="en-NZ" dirty="0"/>
              <a:t>Bullet point 1</a:t>
            </a:r>
          </a:p>
          <a:p>
            <a:pPr lvl="1"/>
            <a:r>
              <a:rPr lang="en-NZ" dirty="0"/>
              <a:t>Bullet point 2</a:t>
            </a:r>
          </a:p>
          <a:p>
            <a:pPr lvl="2"/>
            <a:r>
              <a:rPr lang="en-NZ" dirty="0"/>
              <a:t>Bullet point 3</a:t>
            </a:r>
          </a:p>
        </p:txBody>
      </p:sp>
      <p:sp>
        <p:nvSpPr>
          <p:cNvPr id="3" name="Text Placeholder 2">
            <a:extLst>
              <a:ext uri="{FF2B5EF4-FFF2-40B4-BE49-F238E27FC236}">
                <a16:creationId xmlns:a16="http://schemas.microsoft.com/office/drawing/2014/main" id="{2BE1F945-B925-4026-BA07-D42A0E6C1DEB}"/>
              </a:ext>
            </a:extLst>
          </p:cNvPr>
          <p:cNvSpPr>
            <a:spLocks noGrp="1"/>
          </p:cNvSpPr>
          <p:nvPr>
            <p:ph type="body" sz="quarter" idx="11"/>
          </p:nvPr>
        </p:nvSpPr>
        <p:spPr>
          <a:xfrm>
            <a:off x="698498" y="564904"/>
            <a:ext cx="7785101" cy="796304"/>
          </a:xfrm>
        </p:spPr>
        <p:txBody>
          <a:bodyPr/>
          <a:lstStyle/>
          <a:p>
            <a:r>
              <a:rPr lang="en-NZ" dirty="0"/>
              <a:t>Presentation slide – with figure</a:t>
            </a:r>
          </a:p>
        </p:txBody>
      </p:sp>
      <p:sp>
        <p:nvSpPr>
          <p:cNvPr id="4" name="Text Placeholder 3">
            <a:extLst>
              <a:ext uri="{FF2B5EF4-FFF2-40B4-BE49-F238E27FC236}">
                <a16:creationId xmlns:a16="http://schemas.microsoft.com/office/drawing/2014/main" id="{45E58425-CB40-4CE9-826D-4AEE3CAA7C4A}"/>
              </a:ext>
            </a:extLst>
          </p:cNvPr>
          <p:cNvSpPr>
            <a:spLocks noGrp="1"/>
          </p:cNvSpPr>
          <p:nvPr>
            <p:ph type="body" sz="quarter" idx="12"/>
          </p:nvPr>
        </p:nvSpPr>
        <p:spPr/>
        <p:txBody>
          <a:bodyPr/>
          <a:lstStyle/>
          <a:p>
            <a:r>
              <a:rPr lang="en-NZ" dirty="0"/>
              <a:t>Sub-title (if required)</a:t>
            </a:r>
          </a:p>
        </p:txBody>
      </p:sp>
      <p:sp>
        <p:nvSpPr>
          <p:cNvPr id="5" name="Picture Placeholder 4">
            <a:extLst>
              <a:ext uri="{FF2B5EF4-FFF2-40B4-BE49-F238E27FC236}">
                <a16:creationId xmlns:a16="http://schemas.microsoft.com/office/drawing/2014/main" id="{85B0AD02-6C83-47C6-86C4-C197EE1CDBF9}"/>
              </a:ext>
            </a:extLst>
          </p:cNvPr>
          <p:cNvSpPr>
            <a:spLocks noGrp="1"/>
          </p:cNvSpPr>
          <p:nvPr>
            <p:ph type="pic" sz="quarter" idx="13"/>
          </p:nvPr>
        </p:nvSpPr>
        <p:spPr>
          <a:xfrm>
            <a:off x="7865533" y="1223838"/>
            <a:ext cx="4326467" cy="5634161"/>
          </a:xfrm>
        </p:spPr>
      </p:sp>
      <p:sp>
        <p:nvSpPr>
          <p:cNvPr id="6" name="Rectangle 5">
            <a:extLst>
              <a:ext uri="{FF2B5EF4-FFF2-40B4-BE49-F238E27FC236}">
                <a16:creationId xmlns:a16="http://schemas.microsoft.com/office/drawing/2014/main" id="{6325EA91-E4C2-4E3E-8F9C-7F4A15628A95}"/>
              </a:ext>
            </a:extLst>
          </p:cNvPr>
          <p:cNvSpPr/>
          <p:nvPr/>
        </p:nvSpPr>
        <p:spPr>
          <a:xfrm>
            <a:off x="2344348" y="6595533"/>
            <a:ext cx="1380985" cy="26246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800" dirty="0">
                <a:solidFill>
                  <a:srgbClr val="FF0000"/>
                </a:solidFill>
              </a:rPr>
              <a:t>Insert contracted org logo here (match size)</a:t>
            </a:r>
          </a:p>
        </p:txBody>
      </p:sp>
    </p:spTree>
    <p:extLst>
      <p:ext uri="{BB962C8B-B14F-4D97-AF65-F5344CB8AC3E}">
        <p14:creationId xmlns:p14="http://schemas.microsoft.com/office/powerpoint/2010/main" val="26924635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2E84A0A-13DA-4F0A-83BD-310A3B8A90E4}"/>
              </a:ext>
            </a:extLst>
          </p:cNvPr>
          <p:cNvSpPr>
            <a:spLocks noGrp="1"/>
          </p:cNvSpPr>
          <p:nvPr>
            <p:ph type="body" sz="quarter" idx="10"/>
          </p:nvPr>
        </p:nvSpPr>
        <p:spPr>
          <a:xfrm>
            <a:off x="744180" y="1616846"/>
            <a:ext cx="10703640" cy="4017528"/>
          </a:xfrm>
        </p:spPr>
        <p:txBody>
          <a:bodyPr>
            <a:normAutofit fontScale="92500" lnSpcReduction="10000"/>
          </a:bodyPr>
          <a:lstStyle/>
          <a:p>
            <a:pPr marL="0" indent="0">
              <a:buNone/>
            </a:pPr>
            <a:r>
              <a:rPr lang="en-NZ" dirty="0"/>
              <a:t>Waka Kotahi Sector Research Programme</a:t>
            </a:r>
          </a:p>
          <a:p>
            <a:pPr marL="420687" lvl="1" indent="0">
              <a:buNone/>
            </a:pPr>
            <a:r>
              <a:rPr lang="en-NZ" dirty="0">
                <a:hlinkClick r:id="rId2"/>
              </a:rPr>
              <a:t>NZTAResearch@nzta.govt.nz</a:t>
            </a:r>
            <a:endParaRPr lang="en-NZ" dirty="0"/>
          </a:p>
          <a:p>
            <a:pPr marL="420687" lvl="1" indent="0">
              <a:buNone/>
            </a:pPr>
            <a:r>
              <a:rPr lang="en-NZ" dirty="0">
                <a:hlinkClick r:id="rId3"/>
              </a:rPr>
              <a:t>https://www.nzta.govt.nz/planning-and-investment/learning-and-resources/research-programme/</a:t>
            </a:r>
            <a:r>
              <a:rPr lang="en-NZ" dirty="0"/>
              <a:t> </a:t>
            </a:r>
          </a:p>
          <a:p>
            <a:pPr marL="0" indent="0">
              <a:buNone/>
            </a:pPr>
            <a:r>
              <a:rPr lang="en-NZ" dirty="0"/>
              <a:t>Research report author</a:t>
            </a:r>
          </a:p>
          <a:p>
            <a:pPr marL="420687" lvl="1" indent="0">
              <a:buNone/>
            </a:pPr>
            <a:r>
              <a:rPr lang="en-NZ" dirty="0">
                <a:hlinkClick r:id="rId4"/>
              </a:rPr>
              <a:t>Author.name@researchorg.co.nz</a:t>
            </a:r>
            <a:r>
              <a:rPr lang="en-NZ" dirty="0"/>
              <a:t> (principal author)</a:t>
            </a:r>
          </a:p>
          <a:p>
            <a:pPr marL="420687" lvl="1" indent="0">
              <a:buNone/>
            </a:pPr>
            <a:r>
              <a:rPr lang="en-NZ" dirty="0">
                <a:hlinkClick r:id="rId5"/>
              </a:rPr>
              <a:t>https://Inser_link_to_Research_Organisation_website_home_page</a:t>
            </a:r>
            <a:r>
              <a:rPr lang="en-NZ" dirty="0"/>
              <a:t>  </a:t>
            </a:r>
          </a:p>
          <a:p>
            <a:pPr marL="0" indent="0">
              <a:buNone/>
            </a:pPr>
            <a:r>
              <a:rPr lang="en-NZ" dirty="0"/>
              <a:t>Full research report:</a:t>
            </a:r>
          </a:p>
          <a:p>
            <a:pPr marL="420687" lvl="1" indent="0">
              <a:buNone/>
            </a:pPr>
            <a:r>
              <a:rPr lang="en-NZ" dirty="0">
                <a:hlinkClick r:id="rId6"/>
              </a:rPr>
              <a:t>https://www.nzta.govt.nz/resources/research/reports/###</a:t>
            </a:r>
            <a:r>
              <a:rPr lang="en-NZ" dirty="0"/>
              <a:t> </a:t>
            </a:r>
          </a:p>
          <a:p>
            <a:endParaRPr lang="en-NZ" dirty="0"/>
          </a:p>
        </p:txBody>
      </p:sp>
      <p:sp>
        <p:nvSpPr>
          <p:cNvPr id="3" name="Text Placeholder 2">
            <a:extLst>
              <a:ext uri="{FF2B5EF4-FFF2-40B4-BE49-F238E27FC236}">
                <a16:creationId xmlns:a16="http://schemas.microsoft.com/office/drawing/2014/main" id="{3C858B7C-374E-4AF9-886C-34EE2CD762DC}"/>
              </a:ext>
            </a:extLst>
          </p:cNvPr>
          <p:cNvSpPr>
            <a:spLocks noGrp="1"/>
          </p:cNvSpPr>
          <p:nvPr>
            <p:ph type="body" sz="quarter" idx="11"/>
          </p:nvPr>
        </p:nvSpPr>
        <p:spPr/>
        <p:txBody>
          <a:bodyPr/>
          <a:lstStyle/>
          <a:p>
            <a:r>
              <a:rPr lang="en-NZ" dirty="0"/>
              <a:t>For further information</a:t>
            </a:r>
          </a:p>
        </p:txBody>
      </p:sp>
      <p:sp>
        <p:nvSpPr>
          <p:cNvPr id="6" name="Rectangle 5">
            <a:extLst>
              <a:ext uri="{FF2B5EF4-FFF2-40B4-BE49-F238E27FC236}">
                <a16:creationId xmlns:a16="http://schemas.microsoft.com/office/drawing/2014/main" id="{1550D15F-8F21-40AA-BCAB-6BCD4FE3EE40}"/>
              </a:ext>
            </a:extLst>
          </p:cNvPr>
          <p:cNvSpPr/>
          <p:nvPr/>
        </p:nvSpPr>
        <p:spPr>
          <a:xfrm>
            <a:off x="2344348" y="6595533"/>
            <a:ext cx="1380985" cy="26246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800" dirty="0">
                <a:solidFill>
                  <a:srgbClr val="FF0000"/>
                </a:solidFill>
              </a:rPr>
              <a:t>Insert contracted org logo here (match size)</a:t>
            </a:r>
          </a:p>
        </p:txBody>
      </p:sp>
    </p:spTree>
    <p:extLst>
      <p:ext uri="{BB962C8B-B14F-4D97-AF65-F5344CB8AC3E}">
        <p14:creationId xmlns:p14="http://schemas.microsoft.com/office/powerpoint/2010/main" val="19841278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picture containing outdoor, nature, shore&#10;&#10;Description automatically generated">
            <a:extLst>
              <a:ext uri="{FF2B5EF4-FFF2-40B4-BE49-F238E27FC236}">
                <a16:creationId xmlns:a16="http://schemas.microsoft.com/office/drawing/2014/main" id="{73BA5FD5-33CF-49A3-895A-5A7E8BBEA9C9}"/>
              </a:ext>
            </a:extLst>
          </p:cNvPr>
          <p:cNvPicPr>
            <a:picLocks noChangeAspect="1"/>
          </p:cNvPicPr>
          <p:nvPr/>
        </p:nvPicPr>
        <p:blipFill rotWithShape="1">
          <a:blip r:embed="rId2">
            <a:extLst>
              <a:ext uri="{28A0092B-C50C-407E-A947-70E740481C1C}">
                <a14:useLocalDpi xmlns:a14="http://schemas.microsoft.com/office/drawing/2010/main" val="0"/>
              </a:ext>
            </a:extLst>
          </a:blip>
          <a:srcRect l="7688" t="66378" r="10694" b="6242"/>
          <a:stretch/>
        </p:blipFill>
        <p:spPr>
          <a:xfrm>
            <a:off x="0" y="-1"/>
            <a:ext cx="12192000" cy="6595533"/>
          </a:xfrm>
          <a:prstGeom prst="rect">
            <a:avLst/>
          </a:prstGeom>
        </p:spPr>
      </p:pic>
      <p:sp>
        <p:nvSpPr>
          <p:cNvPr id="6" name="Rectangle 5">
            <a:extLst>
              <a:ext uri="{FF2B5EF4-FFF2-40B4-BE49-F238E27FC236}">
                <a16:creationId xmlns:a16="http://schemas.microsoft.com/office/drawing/2014/main" id="{6325EA91-E4C2-4E3E-8F9C-7F4A15628A95}"/>
              </a:ext>
            </a:extLst>
          </p:cNvPr>
          <p:cNvSpPr/>
          <p:nvPr/>
        </p:nvSpPr>
        <p:spPr>
          <a:xfrm>
            <a:off x="2344348" y="6595533"/>
            <a:ext cx="1380985" cy="26246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800" dirty="0">
                <a:solidFill>
                  <a:srgbClr val="FF0000"/>
                </a:solidFill>
              </a:rPr>
              <a:t>Insert contracted org logo here (match size)</a:t>
            </a:r>
          </a:p>
        </p:txBody>
      </p:sp>
      <p:sp>
        <p:nvSpPr>
          <p:cNvPr id="14" name="Rectangle 13">
            <a:extLst>
              <a:ext uri="{FF2B5EF4-FFF2-40B4-BE49-F238E27FC236}">
                <a16:creationId xmlns:a16="http://schemas.microsoft.com/office/drawing/2014/main" id="{83363393-A6A2-4C8B-B91B-F7650FF4AB82}"/>
              </a:ext>
            </a:extLst>
          </p:cNvPr>
          <p:cNvSpPr/>
          <p:nvPr/>
        </p:nvSpPr>
        <p:spPr>
          <a:xfrm>
            <a:off x="10060553" y="5708248"/>
            <a:ext cx="2046118" cy="44430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000" dirty="0">
                <a:solidFill>
                  <a:srgbClr val="FF0000"/>
                </a:solidFill>
              </a:rPr>
              <a:t>Update background picture to same used for research report</a:t>
            </a:r>
          </a:p>
        </p:txBody>
      </p:sp>
    </p:spTree>
    <p:extLst>
      <p:ext uri="{BB962C8B-B14F-4D97-AF65-F5344CB8AC3E}">
        <p14:creationId xmlns:p14="http://schemas.microsoft.com/office/powerpoint/2010/main" val="2380961484"/>
      </p:ext>
    </p:extLst>
  </p:cSld>
  <p:clrMapOvr>
    <a:masterClrMapping/>
  </p:clrMapOvr>
</p:sld>
</file>

<file path=ppt/theme/theme1.xml><?xml version="1.0" encoding="utf-8"?>
<a:theme xmlns:a="http://schemas.openxmlformats.org/drawingml/2006/main" name="Waka Kotahi">
  <a:themeElements>
    <a:clrScheme name="Waka Kotahi">
      <a:dk1>
        <a:sysClr val="windowText" lastClr="000000"/>
      </a:dk1>
      <a:lt1>
        <a:sysClr val="window" lastClr="FFFFFF"/>
      </a:lt1>
      <a:dk2>
        <a:srgbClr val="3EB1C8"/>
      </a:dk2>
      <a:lt2>
        <a:srgbClr val="E87722"/>
      </a:lt2>
      <a:accent1>
        <a:srgbClr val="19456B"/>
      </a:accent1>
      <a:accent2>
        <a:srgbClr val="AFBD22"/>
      </a:accent2>
      <a:accent3>
        <a:srgbClr val="CA4142"/>
      </a:accent3>
      <a:accent4>
        <a:srgbClr val="908070"/>
      </a:accent4>
      <a:accent5>
        <a:srgbClr val="2575AE"/>
      </a:accent5>
      <a:accent6>
        <a:srgbClr val="008B97"/>
      </a:accent6>
      <a:hlink>
        <a:srgbClr val="0563C1"/>
      </a:hlink>
      <a:folHlink>
        <a:srgbClr val="954F72"/>
      </a:folHlink>
    </a:clrScheme>
    <a:fontScheme name="Waka Kotahi">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a:lstStyle>
        <a:defPPr algn="l">
          <a:defRPr sz="2000" dirty="0" smtClean="0">
            <a:solidFill>
              <a:srgbClr val="287E8F"/>
            </a:solidFill>
          </a:defRPr>
        </a:defPPr>
      </a:lstStyle>
    </a:txDef>
  </a:objectDefaults>
  <a:extraClrSchemeLst/>
  <a:extLst>
    <a:ext uri="{05A4C25C-085E-4340-85A3-A5531E510DB2}">
      <thm15:themeFamily xmlns:thm15="http://schemas.microsoft.com/office/thememl/2012/main" name="Waka Kotahi presentation template.potm" id="{582677B4-88B0-4CCE-AE85-3CDDB9E3279E}" vid="{E201D88D-F744-4E0D-99AD-FCC401AE7F78}"/>
    </a:ext>
  </a:extLst>
</a:theme>
</file>

<file path=docProps/app.xml><?xml version="1.0" encoding="utf-8"?>
<Properties xmlns="http://schemas.openxmlformats.org/officeDocument/2006/extended-properties" xmlns:vt="http://schemas.openxmlformats.org/officeDocument/2006/docPropsVTypes">
  <Template>Waka Kotahi presentation template</Template>
  <TotalTime>53</TotalTime>
  <Words>414</Words>
  <Application>Microsoft Office PowerPoint</Application>
  <PresentationFormat>Widescreen</PresentationFormat>
  <Paragraphs>42</Paragraphs>
  <Slides>8</Slides>
  <Notes>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8</vt:i4>
      </vt:variant>
    </vt:vector>
  </HeadingPairs>
  <TitlesOfParts>
    <vt:vector size="10" baseType="lpstr">
      <vt:lpstr>Arial</vt:lpstr>
      <vt:lpstr>Waka Kotahi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2021-06-02T22:51:18Z</dcterms:created>
  <dcterms:modified xsi:type="dcterms:W3CDTF">2021-06-02T23:44:52Z</dcterms:modified>
</cp:coreProperties>
</file>