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4"/>
  </p:sldMasterIdLst>
  <p:sldIdLst>
    <p:sldId id="256" r:id="rId5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3801A-8DAE-48A2-AF3A-3CA7C9D66676}" v="1" dt="2021-06-22T23:38:48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10" autoAdjust="0"/>
  </p:normalViewPr>
  <p:slideViewPr>
    <p:cSldViewPr showGuides="1">
      <p:cViewPr>
        <p:scale>
          <a:sx n="100" d="100"/>
          <a:sy n="100" d="100"/>
        </p:scale>
        <p:origin x="1004" y="-30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0" y="1350336"/>
            <a:ext cx="1386000" cy="864088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216581" y="10026327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80631" y="10030431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marL="0" marR="0" lvl="0" indent="0" algn="r" defTabSz="995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modified by: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-793" y="1098308"/>
            <a:ext cx="7561262" cy="360000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-794" y="1447169"/>
            <a:ext cx="7561263" cy="36195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216582" y="1129006"/>
            <a:ext cx="24479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MAP</a:t>
            </a: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 rot="5400000">
            <a:off x="4446798" y="1587881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3438686" y="1583119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78372" y="1579661"/>
            <a:ext cx="1176088" cy="20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684555" y="1543173"/>
            <a:ext cx="6361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 rot="5400000">
            <a:off x="1368812" y="157835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4665392" y="1543173"/>
            <a:ext cx="9154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DESCRIPTION</a:t>
            </a:r>
          </a:p>
        </p:txBody>
      </p:sp>
      <p:sp>
        <p:nvSpPr>
          <p:cNvPr id="20" name="Right Triangle 19"/>
          <p:cNvSpPr/>
          <p:nvPr/>
        </p:nvSpPr>
        <p:spPr bwMode="auto">
          <a:xfrm rot="10800000">
            <a:off x="5699059" y="5744"/>
            <a:ext cx="186141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16532" y="597904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NZ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map 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2458626" y="2916250"/>
            <a:ext cx="857187" cy="53975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Transport benefit</a:t>
            </a:r>
          </a:p>
          <a:p>
            <a:pPr algn="ctr" defTabSz="995363"/>
            <a:r>
              <a:rPr lang="en-AU" sz="9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4928" y="2467174"/>
            <a:ext cx="1296144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495835" y="2376126"/>
            <a:ext cx="857187" cy="539937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 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03947" y="2376126"/>
            <a:ext cx="1040879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Description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93" idx="3"/>
            <a:endCxn id="2064" idx="1"/>
          </p:cNvCxnSpPr>
          <p:nvPr/>
        </p:nvCxnSpPr>
        <p:spPr bwMode="auto">
          <a:xfrm flipV="1">
            <a:off x="2340698" y="3186125"/>
            <a:ext cx="117928" cy="1601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2064" idx="3"/>
            <a:endCxn id="2066" idx="1"/>
          </p:cNvCxnSpPr>
          <p:nvPr/>
        </p:nvCxnSpPr>
        <p:spPr bwMode="auto">
          <a:xfrm flipV="1">
            <a:off x="3315813" y="2646095"/>
            <a:ext cx="180022" cy="540030"/>
          </a:xfrm>
          <a:prstGeom prst="straightConnector1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5724847" y="2376126"/>
            <a:ext cx="792088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 flipV="1">
            <a:off x="4353022" y="2646001"/>
            <a:ext cx="150925" cy="94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03" name="AutoShape 55"/>
          <p:cNvCxnSpPr>
            <a:cxnSpLocks noChangeShapeType="1"/>
            <a:stCxn id="2067" idx="3"/>
            <a:endCxn id="2075" idx="1"/>
          </p:cNvCxnSpPr>
          <p:nvPr/>
        </p:nvCxnSpPr>
        <p:spPr bwMode="auto">
          <a:xfrm>
            <a:off x="5544826" y="2646001"/>
            <a:ext cx="180021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&lt;e.g. 0.1, 1.0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etc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 surname </a:t>
            </a:r>
            <a:r>
              <a:rPr lang="en-AU" sz="800" dirty="0" err="1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dd</a:t>
            </a: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/mm/yyyy 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1.0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6532" y="244272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2520491" y="1432483"/>
            <a:ext cx="93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TRANSPORT</a:t>
            </a:r>
          </a:p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6" name="TextBox 14"/>
          <p:cNvSpPr txBox="1"/>
          <p:nvPr/>
        </p:nvSpPr>
        <p:spPr>
          <a:xfrm>
            <a:off x="57078" y="10002192"/>
            <a:ext cx="1296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NZ" sz="800" dirty="0">
                <a:latin typeface="+mn-lt"/>
              </a:rPr>
              <a:t>Business Problem Owner:</a:t>
            </a:r>
          </a:p>
          <a:p>
            <a:pPr algn="r"/>
            <a:r>
              <a:rPr lang="en-NZ" sz="800" dirty="0">
                <a:latin typeface="+mn-lt"/>
              </a:rPr>
              <a:t>Facilitator:</a:t>
            </a:r>
          </a:p>
          <a:p>
            <a:pPr algn="r"/>
            <a:r>
              <a:rPr lang="en-NZ" sz="800" dirty="0">
                <a:latin typeface="+mn-lt"/>
              </a:rPr>
              <a:t>Accredited Facilitator:</a:t>
            </a:r>
          </a:p>
        </p:txBody>
      </p:sp>
      <p:sp>
        <p:nvSpPr>
          <p:cNvPr id="55" name="AutoShape 36"/>
          <p:cNvSpPr>
            <a:spLocks noChangeArrowheads="1"/>
          </p:cNvSpPr>
          <p:nvPr/>
        </p:nvSpPr>
        <p:spPr bwMode="auto">
          <a:xfrm rot="5400000">
            <a:off x="5670934" y="157835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AutoShape 36"/>
          <p:cNvSpPr>
            <a:spLocks noChangeArrowheads="1"/>
          </p:cNvSpPr>
          <p:nvPr/>
        </p:nvSpPr>
        <p:spPr bwMode="auto">
          <a:xfrm rot="5400000">
            <a:off x="6607038" y="1587144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Text Box 41"/>
          <p:cNvSpPr txBox="1">
            <a:spLocks noChangeArrowheads="1"/>
          </p:cNvSpPr>
          <p:nvPr/>
        </p:nvSpPr>
        <p:spPr bwMode="auto">
          <a:xfrm>
            <a:off x="5760851" y="1543024"/>
            <a:ext cx="9154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</a:p>
        </p:txBody>
      </p:sp>
      <p:sp>
        <p:nvSpPr>
          <p:cNvPr id="58" name="Text Box 41"/>
          <p:cNvSpPr txBox="1">
            <a:spLocks noChangeArrowheads="1"/>
          </p:cNvSpPr>
          <p:nvPr/>
        </p:nvSpPr>
        <p:spPr bwMode="auto">
          <a:xfrm>
            <a:off x="6696955" y="1542123"/>
            <a:ext cx="7560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7" name="AutoShape 18"/>
          <p:cNvSpPr>
            <a:spLocks noChangeArrowheads="1"/>
          </p:cNvSpPr>
          <p:nvPr/>
        </p:nvSpPr>
        <p:spPr bwMode="auto">
          <a:xfrm>
            <a:off x="3495835" y="3483305"/>
            <a:ext cx="824856" cy="539937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AutoShape 19"/>
          <p:cNvSpPr>
            <a:spLocks noChangeArrowheads="1"/>
          </p:cNvSpPr>
          <p:nvPr/>
        </p:nvSpPr>
        <p:spPr bwMode="auto">
          <a:xfrm>
            <a:off x="4548045" y="3483492"/>
            <a:ext cx="996781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Description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9" name="AutoShape 23"/>
          <p:cNvCxnSpPr>
            <a:cxnSpLocks noChangeShapeType="1"/>
            <a:stCxn id="2064" idx="3"/>
            <a:endCxn id="67" idx="1"/>
          </p:cNvCxnSpPr>
          <p:nvPr/>
        </p:nvCxnSpPr>
        <p:spPr bwMode="auto">
          <a:xfrm>
            <a:off x="3315813" y="3186125"/>
            <a:ext cx="180022" cy="567149"/>
          </a:xfrm>
          <a:prstGeom prst="straightConnector1">
            <a:avLst/>
          </a:prstGeom>
          <a:noFill/>
          <a:ln w="19050">
            <a:solidFill>
              <a:schemeClr val="tx2">
                <a:lumMod val="75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AutoShape 27"/>
          <p:cNvSpPr>
            <a:spLocks noChangeArrowheads="1"/>
          </p:cNvSpPr>
          <p:nvPr/>
        </p:nvSpPr>
        <p:spPr bwMode="auto">
          <a:xfrm>
            <a:off x="5724847" y="3483492"/>
            <a:ext cx="80062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1" name="AutoShape 54"/>
          <p:cNvCxnSpPr>
            <a:cxnSpLocks noChangeShapeType="1"/>
            <a:stCxn id="67" idx="3"/>
            <a:endCxn id="68" idx="1"/>
          </p:cNvCxnSpPr>
          <p:nvPr/>
        </p:nvCxnSpPr>
        <p:spPr bwMode="auto">
          <a:xfrm>
            <a:off x="4320691" y="3753274"/>
            <a:ext cx="227354" cy="93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AutoShape 55"/>
          <p:cNvCxnSpPr>
            <a:cxnSpLocks noChangeShapeType="1"/>
            <a:stCxn id="68" idx="3"/>
            <a:endCxn id="70" idx="1"/>
          </p:cNvCxnSpPr>
          <p:nvPr/>
        </p:nvCxnSpPr>
        <p:spPr bwMode="auto">
          <a:xfrm>
            <a:off x="5544826" y="3753367"/>
            <a:ext cx="180021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AutoShape 27"/>
          <p:cNvSpPr>
            <a:spLocks noChangeArrowheads="1"/>
          </p:cNvSpPr>
          <p:nvPr/>
        </p:nvSpPr>
        <p:spPr bwMode="auto">
          <a:xfrm>
            <a:off x="6696955" y="2376126"/>
            <a:ext cx="792088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8" name="AutoShape 55"/>
          <p:cNvCxnSpPr>
            <a:cxnSpLocks noChangeShapeType="1"/>
            <a:stCxn id="2075" idx="3"/>
            <a:endCxn id="117" idx="1"/>
          </p:cNvCxnSpPr>
          <p:nvPr/>
        </p:nvCxnSpPr>
        <p:spPr bwMode="auto">
          <a:xfrm>
            <a:off x="6516935" y="2646001"/>
            <a:ext cx="180020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AutoShape 27"/>
          <p:cNvSpPr>
            <a:spLocks noChangeArrowheads="1"/>
          </p:cNvSpPr>
          <p:nvPr/>
        </p:nvSpPr>
        <p:spPr bwMode="auto">
          <a:xfrm>
            <a:off x="6696953" y="3483492"/>
            <a:ext cx="792089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Value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Mm/</a:t>
            </a:r>
            <a:r>
              <a:rPr lang="en-AU" sz="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yyyy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2" name="AutoShape 55"/>
          <p:cNvCxnSpPr>
            <a:cxnSpLocks noChangeShapeType="1"/>
            <a:stCxn id="70" idx="3"/>
            <a:endCxn id="121" idx="1"/>
          </p:cNvCxnSpPr>
          <p:nvPr/>
        </p:nvCxnSpPr>
        <p:spPr bwMode="auto">
          <a:xfrm>
            <a:off x="6525467" y="3753367"/>
            <a:ext cx="171486" cy="0"/>
          </a:xfrm>
          <a:prstGeom prst="straightConnector1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46655"/>
              </p:ext>
            </p:extLst>
          </p:nvPr>
        </p:nvGraphicFramePr>
        <p:xfrm>
          <a:off x="359968" y="9679590"/>
          <a:ext cx="6805617" cy="304800"/>
        </p:xfrm>
        <a:graphic>
          <a:graphicData uri="http://schemas.openxmlformats.org/drawingml/2006/table">
            <a:tbl>
              <a:tblPr/>
              <a:tblGrid>
                <a:gridCol w="2268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dd</a:t>
                      </a: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/mm/yyyy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8" name="Picture 4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20791" y="200359"/>
            <a:ext cx="2163445" cy="477379"/>
          </a:xfrm>
          <a:prstGeom prst="rect">
            <a:avLst/>
          </a:prstGeom>
        </p:spPr>
      </p:pic>
      <p:sp>
        <p:nvSpPr>
          <p:cNvPr id="50" name="AutoShape 38">
            <a:extLst>
              <a:ext uri="{FF2B5EF4-FFF2-40B4-BE49-F238E27FC236}">
                <a16:creationId xmlns:a16="http://schemas.microsoft.com/office/drawing/2014/main" id="{AF79429E-C1AD-44CD-A18B-E99C27A4636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391333" y="1584375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040AAB6-666B-4E79-99A4-9C956940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443458"/>
            <a:ext cx="936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CLUSTER</a:t>
            </a:r>
          </a:p>
        </p:txBody>
      </p:sp>
      <p:sp>
        <p:nvSpPr>
          <p:cNvPr id="93" name="AutoShape 16">
            <a:extLst>
              <a:ext uri="{FF2B5EF4-FFF2-40B4-BE49-F238E27FC236}">
                <a16:creationId xmlns:a16="http://schemas.microsoft.com/office/drawing/2014/main" id="{ACFF146C-4371-4B6B-A8E8-8E94EFF39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511" y="2917851"/>
            <a:ext cx="857187" cy="539750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 cluster</a:t>
            </a:r>
            <a:endParaRPr lang="en-AU" sz="9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</a:t>
            </a:r>
            <a:endParaRPr lang="en-AU" sz="9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5" name="AutoShape 22">
            <a:extLst>
              <a:ext uri="{FF2B5EF4-FFF2-40B4-BE49-F238E27FC236}">
                <a16:creationId xmlns:a16="http://schemas.microsoft.com/office/drawing/2014/main" id="{411720FE-304A-4470-B55B-ED2B6CB3B297}"/>
              </a:ext>
            </a:extLst>
          </p:cNvPr>
          <p:cNvCxnSpPr>
            <a:cxnSpLocks noChangeShapeType="1"/>
            <a:stCxn id="2065" idx="3"/>
            <a:endCxn id="93" idx="1"/>
          </p:cNvCxnSpPr>
          <p:nvPr/>
        </p:nvCxnSpPr>
        <p:spPr bwMode="auto">
          <a:xfrm>
            <a:off x="1341072" y="3187105"/>
            <a:ext cx="142439" cy="621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3a4a2bc-e11e-4ed7-b757-c3322969e04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19846C481EC34DA08E5C061B6ADD8D" ma:contentTypeVersion="14" ma:contentTypeDescription="Create a new document." ma:contentTypeScope="" ma:versionID="b0f46760d7fbc29934b000fd473dd133">
  <xsd:schema xmlns:xsd="http://www.w3.org/2001/XMLSchema" xmlns:xs="http://www.w3.org/2001/XMLSchema" xmlns:p="http://schemas.microsoft.com/office/2006/metadata/properties" xmlns:ns3="73a4a2bc-e11e-4ed7-b757-c3322969e049" xmlns:ns4="f20dacfc-8727-48d0-99b5-565e046825f2" targetNamespace="http://schemas.microsoft.com/office/2006/metadata/properties" ma:root="true" ma:fieldsID="aa25e40c0f0938a42605ea5d5b929068" ns3:_="" ns4:_="">
    <xsd:import namespace="73a4a2bc-e11e-4ed7-b757-c3322969e049"/>
    <xsd:import namespace="f20dacfc-8727-48d0-99b5-565e046825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4a2bc-e11e-4ed7-b757-c3322969e0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dacfc-8727-48d0-99b5-565e046825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D853D0-F3D1-4CFC-B99F-A2D2082018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BD9B3D-E17F-43AF-89CB-8C9F8BE3D35F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f20dacfc-8727-48d0-99b5-565e046825f2"/>
    <ds:schemaRef ds:uri="http://purl.org/dc/elements/1.1/"/>
    <ds:schemaRef ds:uri="73a4a2bc-e11e-4ed7-b757-c3322969e04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701E8C-33E0-4A79-B98D-8584F348F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4a2bc-e11e-4ed7-b757-c3322969e049"/>
    <ds:schemaRef ds:uri="f20dacfc-8727-48d0-99b5-565e046825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2012-08-27T04:40:55Z</dcterms:created>
  <dcterms:modified xsi:type="dcterms:W3CDTF">2023-03-11T20:35:38Z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0x010100F219846C481EC34DA08E5C061B6ADD8D</vt:lpwstr>
  </property>
</Properties>
</file>